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8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DM Sans Medium"/>
      <p:regular r:id="rId7"/>
      <p:bold r:id="rId8"/>
      <p:italic r:id="rId9"/>
      <p:boldItalic r:id="rId10"/>
    </p:embeddedFont>
    <p:embeddedFont>
      <p:font typeface="Merriweather"/>
      <p:regular r:id="rId11"/>
      <p:bold r:id="rId12"/>
      <p:italic r:id="rId13"/>
      <p:boldItalic r:id="rId14"/>
    </p:embeddedFont>
    <p:embeddedFont>
      <p:font typeface="DM Sans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DMSansMedium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DMSansMedium-regular.fntdata"/><Relationship Id="rId8" Type="http://schemas.openxmlformats.org/officeDocument/2006/relationships/font" Target="fonts/DMSansMedium-bold.fntdata"/><Relationship Id="rId11" Type="http://schemas.openxmlformats.org/officeDocument/2006/relationships/font" Target="fonts/Merriweather-regular.fntdata"/><Relationship Id="rId10" Type="http://schemas.openxmlformats.org/officeDocument/2006/relationships/font" Target="fonts/DMSansMedium-boldItalic.fntdata"/><Relationship Id="rId13" Type="http://schemas.openxmlformats.org/officeDocument/2006/relationships/font" Target="fonts/Merriweather-italic.fntdata"/><Relationship Id="rId12" Type="http://schemas.openxmlformats.org/officeDocument/2006/relationships/font" Target="fonts/Merriweather-bold.fntdata"/><Relationship Id="rId15" Type="http://schemas.openxmlformats.org/officeDocument/2006/relationships/font" Target="fonts/DMSans-regular.fntdata"/><Relationship Id="rId14" Type="http://schemas.openxmlformats.org/officeDocument/2006/relationships/font" Target="fonts/Merriweather-boldItalic.fntdata"/><Relationship Id="rId17" Type="http://schemas.openxmlformats.org/officeDocument/2006/relationships/font" Target="fonts/DMSans-italic.fntdata"/><Relationship Id="rId16" Type="http://schemas.openxmlformats.org/officeDocument/2006/relationships/font" Target="fonts/DMSans-bold.fntdata"/><Relationship Id="rId18" Type="http://schemas.openxmlformats.org/officeDocument/2006/relationships/font" Target="fonts/DMSans-bold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3313a210f5e_0_2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3313a210f5e_0_2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_4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_1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92100" lvl="0" marL="457200" algn="ctr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1pPr>
            <a:lvl2pPr indent="-279400" lvl="1" marL="914400" algn="ctr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92100" lvl="2" marL="1371600" algn="ctr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3pPr>
            <a:lvl4pPr indent="-292100" lvl="3" marL="1828800" algn="ctr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4pPr>
            <a:lvl5pPr indent="-292100" lvl="4" marL="2286000" algn="ctr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5pPr>
            <a:lvl6pPr indent="-292100" lvl="5" marL="2743200" algn="ctr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6pPr>
            <a:lvl7pPr indent="-292100" lvl="6" marL="3200400" algn="ctr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7pPr>
            <a:lvl8pPr indent="-292100" lvl="7" marL="3657600" algn="ctr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8pPr>
            <a:lvl9pPr indent="-292100" lvl="8" marL="4114800" algn="ctr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">
  <p:cSld name="CUSTOM_7_1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77325" y="1832775"/>
            <a:ext cx="3217200" cy="1484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3" name="Google Shape;53;p13"/>
          <p:cNvSpPr txBox="1"/>
          <p:nvPr>
            <p:ph idx="1" type="subTitle"/>
          </p:nvPr>
        </p:nvSpPr>
        <p:spPr>
          <a:xfrm>
            <a:off x="4406650" y="393750"/>
            <a:ext cx="44097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54" name="Google Shape;54;p13"/>
          <p:cNvSpPr txBox="1"/>
          <p:nvPr>
            <p:ph idx="2" type="subTitle"/>
          </p:nvPr>
        </p:nvSpPr>
        <p:spPr>
          <a:xfrm>
            <a:off x="4406650" y="1151705"/>
            <a:ext cx="44097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55" name="Google Shape;55;p13"/>
          <p:cNvSpPr txBox="1"/>
          <p:nvPr>
            <p:ph idx="3" type="subTitle"/>
          </p:nvPr>
        </p:nvSpPr>
        <p:spPr>
          <a:xfrm>
            <a:off x="4406650" y="3425570"/>
            <a:ext cx="44097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56" name="Google Shape;56;p13"/>
          <p:cNvSpPr txBox="1"/>
          <p:nvPr>
            <p:ph idx="4" type="subTitle"/>
          </p:nvPr>
        </p:nvSpPr>
        <p:spPr>
          <a:xfrm>
            <a:off x="4406650" y="1909660"/>
            <a:ext cx="44097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57" name="Google Shape;57;p13"/>
          <p:cNvSpPr txBox="1"/>
          <p:nvPr>
            <p:ph idx="5" type="subTitle"/>
          </p:nvPr>
        </p:nvSpPr>
        <p:spPr>
          <a:xfrm>
            <a:off x="4406650" y="4183525"/>
            <a:ext cx="44097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58" name="Google Shape;58;p13"/>
          <p:cNvSpPr txBox="1"/>
          <p:nvPr>
            <p:ph idx="6" type="subTitle"/>
          </p:nvPr>
        </p:nvSpPr>
        <p:spPr>
          <a:xfrm>
            <a:off x="4406650" y="2667615"/>
            <a:ext cx="44097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body and image">
  <p:cSld name="CUSTOM_8_1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4473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92100" lvl="2" marL="13716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3pPr>
            <a:lvl4pPr indent="-292100" lvl="3" marL="18288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4pPr>
            <a:lvl5pPr indent="-292100" lvl="4" marL="2286000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5pPr>
            <a:lvl6pPr indent="-292100" lvl="5" marL="27432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6pPr>
            <a:lvl7pPr indent="-292100" lvl="6" marL="32004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7pPr>
            <a:lvl8pPr indent="-292100" lvl="7" marL="3657600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8pPr>
            <a:lvl9pPr indent="-292100" lvl="8" marL="41148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9pPr>
          </a:lstStyle>
          <a:p/>
        </p:txBody>
      </p:sp>
      <p:sp>
        <p:nvSpPr>
          <p:cNvPr id="62" name="Google Shape;62;p14"/>
          <p:cNvSpPr/>
          <p:nvPr>
            <p:ph idx="2" type="pic"/>
          </p:nvPr>
        </p:nvSpPr>
        <p:spPr>
          <a:xfrm>
            <a:off x="4992024" y="1152775"/>
            <a:ext cx="3840300" cy="3416400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Google Shape;63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big ideas">
  <p:cSld name="CUSTOM_1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6" name="Google Shape;66;p15"/>
          <p:cNvSpPr txBox="1"/>
          <p:nvPr>
            <p:ph type="title"/>
          </p:nvPr>
        </p:nvSpPr>
        <p:spPr>
          <a:xfrm>
            <a:off x="483175" y="450025"/>
            <a:ext cx="8184600" cy="75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483150" y="2237788"/>
            <a:ext cx="3619800" cy="237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92100" lvl="2" marL="13716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3pPr>
            <a:lvl4pPr indent="-292100" lvl="3" marL="18288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4pPr>
            <a:lvl5pPr indent="-292100" lvl="4" marL="2286000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5pPr>
            <a:lvl6pPr indent="-292100" lvl="5" marL="27432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6pPr>
            <a:lvl7pPr indent="-292100" lvl="6" marL="32004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7pPr>
            <a:lvl8pPr indent="-292100" lvl="7" marL="3657600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8pPr>
            <a:lvl9pPr indent="-292100" lvl="8" marL="41148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9pPr>
          </a:lstStyle>
          <a:p/>
        </p:txBody>
      </p:sp>
      <p:sp>
        <p:nvSpPr>
          <p:cNvPr id="68" name="Google Shape;68;p15"/>
          <p:cNvSpPr txBox="1"/>
          <p:nvPr>
            <p:ph idx="2" type="body"/>
          </p:nvPr>
        </p:nvSpPr>
        <p:spPr>
          <a:xfrm>
            <a:off x="5048000" y="2237788"/>
            <a:ext cx="3619800" cy="237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92100" lvl="2" marL="13716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3pPr>
            <a:lvl4pPr indent="-292100" lvl="3" marL="18288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4pPr>
            <a:lvl5pPr indent="-292100" lvl="4" marL="2286000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5pPr>
            <a:lvl6pPr indent="-292100" lvl="5" marL="27432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6pPr>
            <a:lvl7pPr indent="-292100" lvl="6" marL="32004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7pPr>
            <a:lvl8pPr indent="-292100" lvl="7" marL="3657600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8pPr>
            <a:lvl9pPr indent="-292100" lvl="8" marL="41148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9pPr>
          </a:lstStyle>
          <a:p/>
        </p:txBody>
      </p:sp>
      <p:sp>
        <p:nvSpPr>
          <p:cNvPr id="69" name="Google Shape;69;p15"/>
          <p:cNvSpPr txBox="1"/>
          <p:nvPr>
            <p:ph idx="3" type="subTitle"/>
          </p:nvPr>
        </p:nvSpPr>
        <p:spPr>
          <a:xfrm>
            <a:off x="483150" y="1336161"/>
            <a:ext cx="36198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70" name="Google Shape;70;p15"/>
          <p:cNvSpPr txBox="1"/>
          <p:nvPr>
            <p:ph idx="4" type="subTitle"/>
          </p:nvPr>
        </p:nvSpPr>
        <p:spPr>
          <a:xfrm>
            <a:off x="5048000" y="1336161"/>
            <a:ext cx="3619800" cy="54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big ideas">
  <p:cSld name="CUSTOM_2_2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483175" y="2417500"/>
            <a:ext cx="2455500" cy="237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92100" lvl="2" marL="13716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3pPr>
            <a:lvl4pPr indent="-292100" lvl="3" marL="18288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4pPr>
            <a:lvl5pPr indent="-292100" lvl="4" marL="2286000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5pPr>
            <a:lvl6pPr indent="-292100" lvl="5" marL="27432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6pPr>
            <a:lvl7pPr indent="-292100" lvl="6" marL="32004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7pPr>
            <a:lvl8pPr indent="-292100" lvl="7" marL="3657600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8pPr>
            <a:lvl9pPr indent="-292100" lvl="8" marL="41148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9pPr>
          </a:lstStyle>
          <a:p/>
        </p:txBody>
      </p:sp>
      <p:sp>
        <p:nvSpPr>
          <p:cNvPr id="74" name="Google Shape;74;p16"/>
          <p:cNvSpPr txBox="1"/>
          <p:nvPr>
            <p:ph idx="2" type="body"/>
          </p:nvPr>
        </p:nvSpPr>
        <p:spPr>
          <a:xfrm>
            <a:off x="3347725" y="2417500"/>
            <a:ext cx="2455500" cy="237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92100" lvl="2" marL="13716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3pPr>
            <a:lvl4pPr indent="-292100" lvl="3" marL="18288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4pPr>
            <a:lvl5pPr indent="-292100" lvl="4" marL="2286000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5pPr>
            <a:lvl6pPr indent="-292100" lvl="5" marL="27432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6pPr>
            <a:lvl7pPr indent="-292100" lvl="6" marL="32004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7pPr>
            <a:lvl8pPr indent="-292100" lvl="7" marL="3657600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8pPr>
            <a:lvl9pPr indent="-292100" lvl="8" marL="41148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3" type="body"/>
          </p:nvPr>
        </p:nvSpPr>
        <p:spPr>
          <a:xfrm>
            <a:off x="6212275" y="2417500"/>
            <a:ext cx="2455500" cy="2373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92100" lvl="2" marL="13716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3pPr>
            <a:lvl4pPr indent="-292100" lvl="3" marL="18288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4pPr>
            <a:lvl5pPr indent="-292100" lvl="4" marL="2286000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5pPr>
            <a:lvl6pPr indent="-292100" lvl="5" marL="27432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6pPr>
            <a:lvl7pPr indent="-292100" lvl="6" marL="32004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7pPr>
            <a:lvl8pPr indent="-292100" lvl="7" marL="3657600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8pPr>
            <a:lvl9pPr indent="-292100" lvl="8" marL="41148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type="title"/>
          </p:nvPr>
        </p:nvSpPr>
        <p:spPr>
          <a:xfrm>
            <a:off x="483175" y="450025"/>
            <a:ext cx="8184600" cy="75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77" name="Google Shape;77;p16"/>
          <p:cNvSpPr txBox="1"/>
          <p:nvPr>
            <p:ph idx="4" type="subTitle"/>
          </p:nvPr>
        </p:nvSpPr>
        <p:spPr>
          <a:xfrm>
            <a:off x="483175" y="1336150"/>
            <a:ext cx="2455500" cy="77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78" name="Google Shape;78;p16"/>
          <p:cNvSpPr txBox="1"/>
          <p:nvPr>
            <p:ph idx="5" type="subTitle"/>
          </p:nvPr>
        </p:nvSpPr>
        <p:spPr>
          <a:xfrm>
            <a:off x="3347725" y="1336150"/>
            <a:ext cx="2455500" cy="77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79" name="Google Shape;79;p16"/>
          <p:cNvSpPr txBox="1"/>
          <p:nvPr>
            <p:ph idx="6" type="subTitle"/>
          </p:nvPr>
        </p:nvSpPr>
        <p:spPr>
          <a:xfrm>
            <a:off x="6212275" y="1336150"/>
            <a:ext cx="2455500" cy="77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our big ideas">
  <p:cSld name="CUSTOM_3_1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66725" y="1759093"/>
            <a:ext cx="3838500" cy="113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92100" lvl="2" marL="13716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3pPr>
            <a:lvl4pPr indent="-292100" lvl="3" marL="18288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4pPr>
            <a:lvl5pPr indent="-292100" lvl="4" marL="2286000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5pPr>
            <a:lvl6pPr indent="-292100" lvl="5" marL="27432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6pPr>
            <a:lvl7pPr indent="-292100" lvl="6" marL="32004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7pPr>
            <a:lvl8pPr indent="-292100" lvl="7" marL="3657600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8pPr>
            <a:lvl9pPr indent="-292100" lvl="8" marL="41148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9pPr>
          </a:lstStyle>
          <a:p/>
        </p:txBody>
      </p:sp>
      <p:sp>
        <p:nvSpPr>
          <p:cNvPr id="83" name="Google Shape;83;p17"/>
          <p:cNvSpPr txBox="1"/>
          <p:nvPr>
            <p:ph idx="2" type="body"/>
          </p:nvPr>
        </p:nvSpPr>
        <p:spPr>
          <a:xfrm>
            <a:off x="4938725" y="1759093"/>
            <a:ext cx="3838500" cy="113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92100" lvl="2" marL="13716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3pPr>
            <a:lvl4pPr indent="-292100" lvl="3" marL="18288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4pPr>
            <a:lvl5pPr indent="-292100" lvl="4" marL="2286000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5pPr>
            <a:lvl6pPr indent="-292100" lvl="5" marL="27432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6pPr>
            <a:lvl7pPr indent="-292100" lvl="6" marL="32004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7pPr>
            <a:lvl8pPr indent="-292100" lvl="7" marL="3657600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8pPr>
            <a:lvl9pPr indent="-292100" lvl="8" marL="41148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9pPr>
          </a:lstStyle>
          <a:p/>
        </p:txBody>
      </p:sp>
      <p:sp>
        <p:nvSpPr>
          <p:cNvPr id="84" name="Google Shape;84;p17"/>
          <p:cNvSpPr txBox="1"/>
          <p:nvPr>
            <p:ph idx="3" type="body"/>
          </p:nvPr>
        </p:nvSpPr>
        <p:spPr>
          <a:xfrm>
            <a:off x="366750" y="3648575"/>
            <a:ext cx="3838500" cy="113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92100" lvl="2" marL="13716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3pPr>
            <a:lvl4pPr indent="-292100" lvl="3" marL="18288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4pPr>
            <a:lvl5pPr indent="-292100" lvl="4" marL="2286000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5pPr>
            <a:lvl6pPr indent="-292100" lvl="5" marL="27432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6pPr>
            <a:lvl7pPr indent="-292100" lvl="6" marL="32004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7pPr>
            <a:lvl8pPr indent="-292100" lvl="7" marL="3657600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8pPr>
            <a:lvl9pPr indent="-292100" lvl="8" marL="41148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9pPr>
          </a:lstStyle>
          <a:p/>
        </p:txBody>
      </p:sp>
      <p:sp>
        <p:nvSpPr>
          <p:cNvPr id="85" name="Google Shape;85;p17"/>
          <p:cNvSpPr txBox="1"/>
          <p:nvPr>
            <p:ph idx="4" type="body"/>
          </p:nvPr>
        </p:nvSpPr>
        <p:spPr>
          <a:xfrm>
            <a:off x="4938750" y="3648575"/>
            <a:ext cx="3838500" cy="113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92100" lvl="2" marL="13716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3pPr>
            <a:lvl4pPr indent="-292100" lvl="3" marL="18288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4pPr>
            <a:lvl5pPr indent="-292100" lvl="4" marL="2286000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5pPr>
            <a:lvl6pPr indent="-292100" lvl="5" marL="27432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6pPr>
            <a:lvl7pPr indent="-292100" lvl="6" marL="32004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7pPr>
            <a:lvl8pPr indent="-292100" lvl="7" marL="3657600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8pPr>
            <a:lvl9pPr indent="-292100" lvl="8" marL="41148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9pPr>
          </a:lstStyle>
          <a:p/>
        </p:txBody>
      </p:sp>
      <p:sp>
        <p:nvSpPr>
          <p:cNvPr id="86" name="Google Shape;86;p17"/>
          <p:cNvSpPr txBox="1"/>
          <p:nvPr>
            <p:ph type="title"/>
          </p:nvPr>
        </p:nvSpPr>
        <p:spPr>
          <a:xfrm>
            <a:off x="366750" y="450025"/>
            <a:ext cx="8184600" cy="75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87" name="Google Shape;87;p17"/>
          <p:cNvSpPr txBox="1"/>
          <p:nvPr>
            <p:ph idx="5" type="subTitle"/>
          </p:nvPr>
        </p:nvSpPr>
        <p:spPr>
          <a:xfrm>
            <a:off x="366763" y="1277907"/>
            <a:ext cx="3838500" cy="4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88" name="Google Shape;88;p17"/>
          <p:cNvSpPr txBox="1"/>
          <p:nvPr>
            <p:ph idx="6" type="subTitle"/>
          </p:nvPr>
        </p:nvSpPr>
        <p:spPr>
          <a:xfrm>
            <a:off x="4938738" y="1277907"/>
            <a:ext cx="3838500" cy="4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89" name="Google Shape;89;p17"/>
          <p:cNvSpPr txBox="1"/>
          <p:nvPr>
            <p:ph idx="7" type="subTitle"/>
          </p:nvPr>
        </p:nvSpPr>
        <p:spPr>
          <a:xfrm>
            <a:off x="4938761" y="3167363"/>
            <a:ext cx="3838500" cy="4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  <p:sp>
        <p:nvSpPr>
          <p:cNvPr id="90" name="Google Shape;90;p17"/>
          <p:cNvSpPr txBox="1"/>
          <p:nvPr>
            <p:ph idx="8" type="subTitle"/>
          </p:nvPr>
        </p:nvSpPr>
        <p:spPr>
          <a:xfrm>
            <a:off x="366750" y="3167363"/>
            <a:ext cx="3838500" cy="4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image">
  <p:cSld name="TITLE_ONLY_1_1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9pPr>
          </a:lstStyle>
          <a:p/>
        </p:txBody>
      </p:sp>
      <p:sp>
        <p:nvSpPr>
          <p:cNvPr id="93" name="Google Shape;93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4" name="Google Shape;94;p18"/>
          <p:cNvSpPr/>
          <p:nvPr>
            <p:ph idx="2" type="pic"/>
          </p:nvPr>
        </p:nvSpPr>
        <p:spPr>
          <a:xfrm>
            <a:off x="311700" y="1170425"/>
            <a:ext cx="8520600" cy="34929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storyboards">
  <p:cSld name="CUSTOM_4_1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4080225"/>
            <a:ext cx="4027500" cy="9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97" name="Google Shape;97;p19"/>
          <p:cNvSpPr/>
          <p:nvPr>
            <p:ph idx="2" type="pic"/>
          </p:nvPr>
        </p:nvSpPr>
        <p:spPr>
          <a:xfrm>
            <a:off x="4804825" y="1133300"/>
            <a:ext cx="4027500" cy="2392800"/>
          </a:xfrm>
          <a:prstGeom prst="rect">
            <a:avLst/>
          </a:prstGeom>
          <a:noFill/>
          <a:ln>
            <a:noFill/>
          </a:ln>
        </p:spPr>
      </p:sp>
      <p:sp>
        <p:nvSpPr>
          <p:cNvPr id="98" name="Google Shape;98;p19"/>
          <p:cNvSpPr/>
          <p:nvPr>
            <p:ph idx="3" type="pic"/>
          </p:nvPr>
        </p:nvSpPr>
        <p:spPr>
          <a:xfrm>
            <a:off x="311725" y="1133300"/>
            <a:ext cx="4027500" cy="2392800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9"/>
          <p:cNvSpPr txBox="1"/>
          <p:nvPr>
            <p:ph idx="4" type="body"/>
          </p:nvPr>
        </p:nvSpPr>
        <p:spPr>
          <a:xfrm>
            <a:off x="4804825" y="4080225"/>
            <a:ext cx="4027500" cy="9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00" name="Google Shape;100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1" name="Google Shape;10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9pPr>
          </a:lstStyle>
          <a:p/>
        </p:txBody>
      </p:sp>
      <p:sp>
        <p:nvSpPr>
          <p:cNvPr id="102" name="Google Shape;102;p19"/>
          <p:cNvSpPr txBox="1"/>
          <p:nvPr>
            <p:ph idx="5" type="subTitle"/>
          </p:nvPr>
        </p:nvSpPr>
        <p:spPr>
          <a:xfrm>
            <a:off x="311725" y="3582900"/>
            <a:ext cx="4027500" cy="4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03" name="Google Shape;103;p19"/>
          <p:cNvSpPr txBox="1"/>
          <p:nvPr>
            <p:ph idx="6" type="subTitle"/>
          </p:nvPr>
        </p:nvSpPr>
        <p:spPr>
          <a:xfrm>
            <a:off x="4804825" y="3582900"/>
            <a:ext cx="4027500" cy="4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storyboards">
  <p:cSld name="CUSTOM_4_1_1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0"/>
          <p:cNvSpPr txBox="1"/>
          <p:nvPr>
            <p:ph idx="1" type="body"/>
          </p:nvPr>
        </p:nvSpPr>
        <p:spPr>
          <a:xfrm>
            <a:off x="311700" y="3911700"/>
            <a:ext cx="2627100" cy="101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06" name="Google Shape;106;p20"/>
          <p:cNvSpPr/>
          <p:nvPr>
            <p:ph idx="2" type="pic"/>
          </p:nvPr>
        </p:nvSpPr>
        <p:spPr>
          <a:xfrm>
            <a:off x="6205225" y="1128325"/>
            <a:ext cx="2627100" cy="2273100"/>
          </a:xfrm>
          <a:prstGeom prst="rect">
            <a:avLst/>
          </a:prstGeom>
          <a:noFill/>
          <a:ln>
            <a:noFill/>
          </a:ln>
        </p:spPr>
      </p:sp>
      <p:sp>
        <p:nvSpPr>
          <p:cNvPr id="107" name="Google Shape;107;p20"/>
          <p:cNvSpPr/>
          <p:nvPr>
            <p:ph idx="3" type="pic"/>
          </p:nvPr>
        </p:nvSpPr>
        <p:spPr>
          <a:xfrm>
            <a:off x="311725" y="1128325"/>
            <a:ext cx="2627100" cy="2273100"/>
          </a:xfrm>
          <a:prstGeom prst="rect">
            <a:avLst/>
          </a:prstGeom>
          <a:noFill/>
          <a:ln>
            <a:noFill/>
          </a:ln>
        </p:spPr>
      </p:sp>
      <p:sp>
        <p:nvSpPr>
          <p:cNvPr id="108" name="Google Shape;108;p20"/>
          <p:cNvSpPr txBox="1"/>
          <p:nvPr>
            <p:ph idx="4" type="body"/>
          </p:nvPr>
        </p:nvSpPr>
        <p:spPr>
          <a:xfrm>
            <a:off x="6205225" y="3911700"/>
            <a:ext cx="2627100" cy="101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09" name="Google Shape;109;p20"/>
          <p:cNvSpPr/>
          <p:nvPr>
            <p:ph idx="5" type="pic"/>
          </p:nvPr>
        </p:nvSpPr>
        <p:spPr>
          <a:xfrm>
            <a:off x="3255250" y="1128325"/>
            <a:ext cx="2627100" cy="2273100"/>
          </a:xfrm>
          <a:prstGeom prst="rect">
            <a:avLst/>
          </a:prstGeom>
          <a:noFill/>
          <a:ln>
            <a:noFill/>
          </a:ln>
        </p:spPr>
      </p:sp>
      <p:sp>
        <p:nvSpPr>
          <p:cNvPr id="110" name="Google Shape;110;p20"/>
          <p:cNvSpPr txBox="1"/>
          <p:nvPr>
            <p:ph idx="6" type="body"/>
          </p:nvPr>
        </p:nvSpPr>
        <p:spPr>
          <a:xfrm>
            <a:off x="3255250" y="3911700"/>
            <a:ext cx="2627100" cy="1018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11" name="Google Shape;111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2" name="Google Shape;11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9pPr>
          </a:lstStyle>
          <a:p/>
        </p:txBody>
      </p:sp>
      <p:sp>
        <p:nvSpPr>
          <p:cNvPr id="113" name="Google Shape;113;p20"/>
          <p:cNvSpPr txBox="1"/>
          <p:nvPr>
            <p:ph idx="7" type="subTitle"/>
          </p:nvPr>
        </p:nvSpPr>
        <p:spPr>
          <a:xfrm>
            <a:off x="311725" y="3430500"/>
            <a:ext cx="2627100" cy="4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14" name="Google Shape;114;p20"/>
          <p:cNvSpPr txBox="1"/>
          <p:nvPr>
            <p:ph idx="8" type="subTitle"/>
          </p:nvPr>
        </p:nvSpPr>
        <p:spPr>
          <a:xfrm>
            <a:off x="6205225" y="3430500"/>
            <a:ext cx="2627100" cy="4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15" name="Google Shape;115;p20"/>
          <p:cNvSpPr txBox="1"/>
          <p:nvPr>
            <p:ph idx="9" type="subTitle"/>
          </p:nvPr>
        </p:nvSpPr>
        <p:spPr>
          <a:xfrm>
            <a:off x="3255250" y="3430500"/>
            <a:ext cx="2627100" cy="48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>
  <p:cSld name="SECTION_HEADER_1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only">
  <p:cSld name="CUSTOM_5_1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1"/>
          <p:cNvSpPr/>
          <p:nvPr>
            <p:ph idx="2" type="pic"/>
          </p:nvPr>
        </p:nvSpPr>
        <p:spPr>
          <a:xfrm>
            <a:off x="311700" y="445025"/>
            <a:ext cx="8520600" cy="4218300"/>
          </a:xfrm>
          <a:prstGeom prst="rect">
            <a:avLst/>
          </a:prstGeom>
          <a:noFill/>
          <a:ln>
            <a:noFill/>
          </a:ln>
        </p:spPr>
      </p:sp>
      <p:sp>
        <p:nvSpPr>
          <p:cNvPr id="118" name="Google Shape;118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grid">
  <p:cSld name="CUSTOM_6_1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1" name="Google Shape;121;p22"/>
          <p:cNvSpPr/>
          <p:nvPr>
            <p:ph idx="2" type="pic"/>
          </p:nvPr>
        </p:nvSpPr>
        <p:spPr>
          <a:xfrm>
            <a:off x="3389600" y="118913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122" name="Google Shape;122;p22"/>
          <p:cNvSpPr/>
          <p:nvPr>
            <p:ph idx="3" type="pic"/>
          </p:nvPr>
        </p:nvSpPr>
        <p:spPr>
          <a:xfrm>
            <a:off x="5195935" y="118913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123" name="Google Shape;123;p22"/>
          <p:cNvSpPr/>
          <p:nvPr>
            <p:ph idx="4" type="pic"/>
          </p:nvPr>
        </p:nvSpPr>
        <p:spPr>
          <a:xfrm>
            <a:off x="7002270" y="118913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124" name="Google Shape;124;p22"/>
          <p:cNvSpPr/>
          <p:nvPr>
            <p:ph idx="5" type="pic"/>
          </p:nvPr>
        </p:nvSpPr>
        <p:spPr>
          <a:xfrm>
            <a:off x="3389588" y="1804212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125" name="Google Shape;125;p22"/>
          <p:cNvSpPr/>
          <p:nvPr>
            <p:ph idx="6" type="pic"/>
          </p:nvPr>
        </p:nvSpPr>
        <p:spPr>
          <a:xfrm>
            <a:off x="5195922" y="1804212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126" name="Google Shape;126;p22"/>
          <p:cNvSpPr/>
          <p:nvPr>
            <p:ph idx="7" type="pic"/>
          </p:nvPr>
        </p:nvSpPr>
        <p:spPr>
          <a:xfrm>
            <a:off x="7002257" y="1804212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127" name="Google Shape;127;p22"/>
          <p:cNvSpPr txBox="1"/>
          <p:nvPr>
            <p:ph type="title"/>
          </p:nvPr>
        </p:nvSpPr>
        <p:spPr>
          <a:xfrm>
            <a:off x="351550" y="445025"/>
            <a:ext cx="2596800" cy="170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sp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9pPr>
          </a:lstStyle>
          <a:p/>
        </p:txBody>
      </p:sp>
      <p:sp>
        <p:nvSpPr>
          <p:cNvPr id="128" name="Google Shape;128;p22"/>
          <p:cNvSpPr/>
          <p:nvPr>
            <p:ph idx="8" type="pic"/>
          </p:nvPr>
        </p:nvSpPr>
        <p:spPr>
          <a:xfrm>
            <a:off x="3389588" y="3489487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129" name="Google Shape;129;p22"/>
          <p:cNvSpPr/>
          <p:nvPr>
            <p:ph idx="9" type="pic"/>
          </p:nvPr>
        </p:nvSpPr>
        <p:spPr>
          <a:xfrm>
            <a:off x="5195922" y="3489487"/>
            <a:ext cx="1643700" cy="1535100"/>
          </a:xfrm>
          <a:prstGeom prst="rect">
            <a:avLst/>
          </a:prstGeom>
          <a:noFill/>
          <a:ln>
            <a:noFill/>
          </a:ln>
        </p:spPr>
      </p:sp>
      <p:sp>
        <p:nvSpPr>
          <p:cNvPr id="130" name="Google Shape;130;p22"/>
          <p:cNvSpPr/>
          <p:nvPr>
            <p:ph idx="13" type="pic"/>
          </p:nvPr>
        </p:nvSpPr>
        <p:spPr>
          <a:xfrm>
            <a:off x="7002257" y="3489487"/>
            <a:ext cx="1643700" cy="15351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p:extLst>
    <p:ext uri="{DCECCB84-F9BA-43D5-87BE-67443E8EF086}">
      <p15:sldGuideLst>
        <p15:guide id="1" pos="5564">
          <p15:clr>
            <a:srgbClr val="E46962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title slide" type="title">
  <p:cSld name="TITLE">
    <p:bg>
      <p:bgPr>
        <a:solidFill>
          <a:schemeClr val="dk1"/>
        </a:solidFill>
      </p:bgPr>
    </p:bg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3"/>
          <p:cNvSpPr txBox="1"/>
          <p:nvPr>
            <p:ph idx="1" type="body"/>
          </p:nvPr>
        </p:nvSpPr>
        <p:spPr>
          <a:xfrm>
            <a:off x="196951" y="4737750"/>
            <a:ext cx="1860300" cy="20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 sz="800">
                <a:solidFill>
                  <a:schemeClr val="lt1"/>
                </a:solidFill>
              </a:defRPr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>
                <a:solidFill>
                  <a:schemeClr val="lt1"/>
                </a:solidFill>
              </a:defRPr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 sz="800">
                <a:solidFill>
                  <a:schemeClr val="lt1"/>
                </a:solidFill>
              </a:defRPr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 sz="800">
                <a:solidFill>
                  <a:schemeClr val="lt1"/>
                </a:solidFill>
              </a:defRPr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 sz="800">
                <a:solidFill>
                  <a:schemeClr val="lt1"/>
                </a:solidFill>
              </a:defRPr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 sz="800">
                <a:solidFill>
                  <a:schemeClr val="lt1"/>
                </a:solidFill>
              </a:defRPr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 sz="800">
                <a:solidFill>
                  <a:schemeClr val="lt1"/>
                </a:solidFill>
              </a:defRPr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 sz="800">
                <a:solidFill>
                  <a:schemeClr val="lt1"/>
                </a:solidFill>
              </a:defRPr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 sz="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3" name="Google Shape;133;p23"/>
          <p:cNvSpPr txBox="1"/>
          <p:nvPr>
            <p:ph type="ctrTitle"/>
          </p:nvPr>
        </p:nvSpPr>
        <p:spPr>
          <a:xfrm>
            <a:off x="196950" y="223825"/>
            <a:ext cx="8011800" cy="187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750"/>
              <a:buNone/>
              <a:defRPr sz="675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4" name="Google Shape;134;p23"/>
          <p:cNvSpPr txBox="1"/>
          <p:nvPr>
            <p:ph idx="2" type="subTitle"/>
          </p:nvPr>
        </p:nvSpPr>
        <p:spPr>
          <a:xfrm>
            <a:off x="196950" y="2171250"/>
            <a:ext cx="3986700" cy="55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50"/>
              <a:buFont typeface="DM Sans Medium"/>
              <a:buNone/>
              <a:defRPr sz="1850">
                <a:solidFill>
                  <a:schemeClr val="lt1"/>
                </a:solidFill>
                <a:latin typeface="DM Sans Medium"/>
                <a:ea typeface="DM Sans Medium"/>
                <a:cs typeface="DM Sans Medium"/>
                <a:sym typeface="DM Sans Medium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5" name="Google Shape;135;p23"/>
          <p:cNvSpPr/>
          <p:nvPr>
            <p:ph idx="3" type="pic"/>
          </p:nvPr>
        </p:nvSpPr>
        <p:spPr>
          <a:xfrm>
            <a:off x="4437578" y="2171250"/>
            <a:ext cx="4509600" cy="2775600"/>
          </a:xfrm>
          <a:prstGeom prst="round2DiagRect">
            <a:avLst>
              <a:gd fmla="val 16667" name="adj1"/>
              <a:gd fmla="val 0" name="adj2"/>
            </a:avLst>
          </a:prstGeom>
          <a:noFill/>
          <a:ln>
            <a:noFill/>
          </a:ln>
        </p:spPr>
      </p:sp>
      <p:sp>
        <p:nvSpPr>
          <p:cNvPr id="136" name="Google Shape;136;p23"/>
          <p:cNvSpPr txBox="1"/>
          <p:nvPr>
            <p:ph idx="4" type="body"/>
          </p:nvPr>
        </p:nvSpPr>
        <p:spPr>
          <a:xfrm>
            <a:off x="7087526" y="196725"/>
            <a:ext cx="1933500" cy="20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79400" lvl="0" marL="4572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 sz="800">
                <a:solidFill>
                  <a:schemeClr val="lt1"/>
                </a:solidFill>
              </a:defRPr>
            </a:lvl1pPr>
            <a:lvl2pPr indent="-279400" lvl="1" marL="9144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>
                <a:solidFill>
                  <a:schemeClr val="lt1"/>
                </a:solidFill>
              </a:defRPr>
            </a:lvl2pPr>
            <a:lvl3pPr indent="-279400" lvl="2" marL="13716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 sz="800">
                <a:solidFill>
                  <a:schemeClr val="lt1"/>
                </a:solidFill>
              </a:defRPr>
            </a:lvl3pPr>
            <a:lvl4pPr indent="-279400" lvl="3" marL="18288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 sz="800">
                <a:solidFill>
                  <a:schemeClr val="lt1"/>
                </a:solidFill>
              </a:defRPr>
            </a:lvl4pPr>
            <a:lvl5pPr indent="-279400" lvl="4" marL="22860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 sz="800">
                <a:solidFill>
                  <a:schemeClr val="lt1"/>
                </a:solidFill>
              </a:defRPr>
            </a:lvl5pPr>
            <a:lvl6pPr indent="-279400" lvl="5" marL="27432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 sz="800">
                <a:solidFill>
                  <a:schemeClr val="lt1"/>
                </a:solidFill>
              </a:defRPr>
            </a:lvl6pPr>
            <a:lvl7pPr indent="-279400" lvl="6" marL="32004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 sz="800">
                <a:solidFill>
                  <a:schemeClr val="lt1"/>
                </a:solidFill>
              </a:defRPr>
            </a:lvl7pPr>
            <a:lvl8pPr indent="-279400" lvl="7" marL="36576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 sz="800">
                <a:solidFill>
                  <a:schemeClr val="lt1"/>
                </a:solidFill>
              </a:defRPr>
            </a:lvl8pPr>
            <a:lvl9pPr indent="-279400" lvl="8" marL="41148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 sz="8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number" type="secHead">
  <p:cSld name="SECTION_HEADER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4"/>
          <p:cNvSpPr txBox="1"/>
          <p:nvPr>
            <p:ph type="title"/>
          </p:nvPr>
        </p:nvSpPr>
        <p:spPr>
          <a:xfrm>
            <a:off x="511953" y="588599"/>
            <a:ext cx="74643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50"/>
              <a:buNone/>
              <a:defRPr sz="365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39" name="Google Shape;139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0" name="Google Shape;140;p24"/>
          <p:cNvSpPr txBox="1"/>
          <p:nvPr>
            <p:ph idx="2" type="title"/>
          </p:nvPr>
        </p:nvSpPr>
        <p:spPr>
          <a:xfrm>
            <a:off x="511953" y="1430399"/>
            <a:ext cx="74643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50"/>
              <a:buNone/>
              <a:defRPr sz="365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41" name="Google Shape;141;p24"/>
          <p:cNvSpPr txBox="1"/>
          <p:nvPr>
            <p:ph idx="3" type="title"/>
          </p:nvPr>
        </p:nvSpPr>
        <p:spPr>
          <a:xfrm>
            <a:off x="511953" y="2272199"/>
            <a:ext cx="74643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50"/>
              <a:buNone/>
              <a:defRPr sz="365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42" name="Google Shape;142;p24"/>
          <p:cNvSpPr txBox="1"/>
          <p:nvPr>
            <p:ph idx="4" type="title"/>
          </p:nvPr>
        </p:nvSpPr>
        <p:spPr>
          <a:xfrm>
            <a:off x="511953" y="3113999"/>
            <a:ext cx="74643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50"/>
              <a:buNone/>
              <a:defRPr sz="365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43" name="Google Shape;143;p24"/>
          <p:cNvSpPr txBox="1"/>
          <p:nvPr>
            <p:ph idx="5" type="title"/>
          </p:nvPr>
        </p:nvSpPr>
        <p:spPr>
          <a:xfrm>
            <a:off x="511953" y="3955799"/>
            <a:ext cx="74643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50"/>
              <a:buNone/>
              <a:defRPr sz="365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44" name="Google Shape;144;p24"/>
          <p:cNvSpPr txBox="1"/>
          <p:nvPr>
            <p:ph idx="1" type="body"/>
          </p:nvPr>
        </p:nvSpPr>
        <p:spPr>
          <a:xfrm>
            <a:off x="196951" y="196725"/>
            <a:ext cx="1860300" cy="20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>
                <a:solidFill>
                  <a:schemeClr val="dk1"/>
                </a:solidFill>
              </a:defRPr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 sz="800">
                <a:solidFill>
                  <a:schemeClr val="dk1"/>
                </a:solidFill>
              </a:defRPr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 sz="800">
                <a:solidFill>
                  <a:schemeClr val="dk1"/>
                </a:solidFill>
              </a:defRPr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45" name="Google Shape;145;p24"/>
          <p:cNvSpPr txBox="1"/>
          <p:nvPr>
            <p:ph idx="6" type="body"/>
          </p:nvPr>
        </p:nvSpPr>
        <p:spPr>
          <a:xfrm>
            <a:off x="7087526" y="196725"/>
            <a:ext cx="1933500" cy="20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79400" lvl="0" marL="4572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1pPr>
            <a:lvl2pPr indent="-279400" lvl="1" marL="9144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>
                <a:solidFill>
                  <a:schemeClr val="dk1"/>
                </a:solidFill>
              </a:defRPr>
            </a:lvl2pPr>
            <a:lvl3pPr indent="-279400" lvl="2" marL="13716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3pPr>
            <a:lvl4pPr indent="-279400" lvl="3" marL="18288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4pPr>
            <a:lvl5pPr indent="-279400" lvl="4" marL="22860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 sz="800">
                <a:solidFill>
                  <a:schemeClr val="dk1"/>
                </a:solidFill>
              </a:defRPr>
            </a:lvl5pPr>
            <a:lvl6pPr indent="-279400" lvl="5" marL="27432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6pPr>
            <a:lvl7pPr indent="-279400" lvl="6" marL="32004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7pPr>
            <a:lvl8pPr indent="-279400" lvl="7" marL="36576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 sz="800">
                <a:solidFill>
                  <a:schemeClr val="dk1"/>
                </a:solidFill>
              </a:defRPr>
            </a:lvl8pPr>
            <a:lvl9pPr indent="-279400" lvl="8" marL="41148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 1" type="tx">
  <p:cSld name="TITLE_AND_BODY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48" name="Google Shape;148;p25"/>
          <p:cNvSpPr txBox="1"/>
          <p:nvPr>
            <p:ph idx="1" type="subTitle"/>
          </p:nvPr>
        </p:nvSpPr>
        <p:spPr>
          <a:xfrm>
            <a:off x="975300" y="1864050"/>
            <a:ext cx="7193400" cy="1415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50"/>
              <a:buFont typeface="Merriweather"/>
              <a:buNone/>
              <a:defRPr sz="265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50"/>
              <a:buFont typeface="Merriweather"/>
              <a:buNone/>
              <a:defRPr sz="265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50"/>
              <a:buFont typeface="Merriweather"/>
              <a:buNone/>
              <a:defRPr sz="265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50"/>
              <a:buFont typeface="Merriweather"/>
              <a:buNone/>
              <a:defRPr sz="265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50"/>
              <a:buFont typeface="Merriweather"/>
              <a:buNone/>
              <a:defRPr sz="265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50"/>
              <a:buFont typeface="Merriweather"/>
              <a:buNone/>
              <a:defRPr sz="265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50"/>
              <a:buFont typeface="Merriweather"/>
              <a:buNone/>
              <a:defRPr sz="265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50"/>
              <a:buFont typeface="Merriweather"/>
              <a:buNone/>
              <a:defRPr sz="265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50"/>
              <a:buFont typeface="Merriweather"/>
              <a:buNone/>
              <a:defRPr sz="265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149" name="Google Shape;149;p25"/>
          <p:cNvSpPr txBox="1"/>
          <p:nvPr>
            <p:ph idx="2" type="body"/>
          </p:nvPr>
        </p:nvSpPr>
        <p:spPr>
          <a:xfrm>
            <a:off x="196951" y="196725"/>
            <a:ext cx="1859100" cy="20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>
                <a:solidFill>
                  <a:schemeClr val="dk1"/>
                </a:solidFill>
              </a:defRPr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 sz="800">
                <a:solidFill>
                  <a:schemeClr val="dk1"/>
                </a:solidFill>
              </a:defRPr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 sz="800">
                <a:solidFill>
                  <a:schemeClr val="dk1"/>
                </a:solidFill>
              </a:defRPr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50" name="Google Shape;150;p25"/>
          <p:cNvSpPr txBox="1"/>
          <p:nvPr>
            <p:ph idx="3" type="body"/>
          </p:nvPr>
        </p:nvSpPr>
        <p:spPr>
          <a:xfrm>
            <a:off x="7087526" y="196725"/>
            <a:ext cx="1933500" cy="20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79400" lvl="0" marL="4572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1pPr>
            <a:lvl2pPr indent="-279400" lvl="1" marL="9144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>
                <a:solidFill>
                  <a:schemeClr val="dk1"/>
                </a:solidFill>
              </a:defRPr>
            </a:lvl2pPr>
            <a:lvl3pPr indent="-279400" lvl="2" marL="13716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3pPr>
            <a:lvl4pPr indent="-279400" lvl="3" marL="18288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4pPr>
            <a:lvl5pPr indent="-279400" lvl="4" marL="22860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 sz="800">
                <a:solidFill>
                  <a:schemeClr val="dk1"/>
                </a:solidFill>
              </a:defRPr>
            </a:lvl5pPr>
            <a:lvl6pPr indent="-279400" lvl="5" marL="27432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6pPr>
            <a:lvl7pPr indent="-279400" lvl="6" marL="32004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7pPr>
            <a:lvl8pPr indent="-279400" lvl="7" marL="36576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 sz="800">
                <a:solidFill>
                  <a:schemeClr val="dk1"/>
                </a:solidFill>
              </a:defRPr>
            </a:lvl8pPr>
            <a:lvl9pPr indent="-279400" lvl="8" marL="41148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 2">
  <p:cSld name="TITLE_AND_BODY_1">
    <p:bg>
      <p:bgPr>
        <a:solidFill>
          <a:schemeClr val="dk1"/>
        </a:solidFill>
      </p:bgPr>
    </p:bg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53" name="Google Shape;153;p26"/>
          <p:cNvSpPr txBox="1"/>
          <p:nvPr>
            <p:ph idx="1" type="subTitle"/>
          </p:nvPr>
        </p:nvSpPr>
        <p:spPr>
          <a:xfrm>
            <a:off x="975300" y="1864050"/>
            <a:ext cx="7193400" cy="1415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50"/>
              <a:buFont typeface="Merriweather"/>
              <a:buNone/>
              <a:defRPr sz="265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50"/>
              <a:buFont typeface="Merriweather"/>
              <a:buNone/>
              <a:defRPr sz="265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50"/>
              <a:buFont typeface="Merriweather"/>
              <a:buNone/>
              <a:defRPr sz="265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50"/>
              <a:buFont typeface="Merriweather"/>
              <a:buNone/>
              <a:defRPr sz="265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50"/>
              <a:buFont typeface="Merriweather"/>
              <a:buNone/>
              <a:defRPr sz="265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50"/>
              <a:buFont typeface="Merriweather"/>
              <a:buNone/>
              <a:defRPr sz="265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50"/>
              <a:buFont typeface="Merriweather"/>
              <a:buNone/>
              <a:defRPr sz="265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50"/>
              <a:buFont typeface="Merriweather"/>
              <a:buNone/>
              <a:defRPr sz="265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50"/>
              <a:buFont typeface="Merriweather"/>
              <a:buNone/>
              <a:defRPr sz="2650"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154" name="Google Shape;154;p26"/>
          <p:cNvSpPr txBox="1"/>
          <p:nvPr>
            <p:ph idx="2" type="body"/>
          </p:nvPr>
        </p:nvSpPr>
        <p:spPr>
          <a:xfrm>
            <a:off x="196951" y="196725"/>
            <a:ext cx="1860300" cy="20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 sz="800">
                <a:solidFill>
                  <a:schemeClr val="lt1"/>
                </a:solidFill>
              </a:defRPr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>
                <a:solidFill>
                  <a:schemeClr val="lt1"/>
                </a:solidFill>
              </a:defRPr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 sz="800">
                <a:solidFill>
                  <a:schemeClr val="lt1"/>
                </a:solidFill>
              </a:defRPr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 sz="800">
                <a:solidFill>
                  <a:schemeClr val="lt1"/>
                </a:solidFill>
              </a:defRPr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 sz="800">
                <a:solidFill>
                  <a:schemeClr val="lt1"/>
                </a:solidFill>
              </a:defRPr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 sz="800">
                <a:solidFill>
                  <a:schemeClr val="lt1"/>
                </a:solidFill>
              </a:defRPr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 sz="800">
                <a:solidFill>
                  <a:schemeClr val="lt1"/>
                </a:solidFill>
              </a:defRPr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 sz="800">
                <a:solidFill>
                  <a:schemeClr val="lt1"/>
                </a:solidFill>
              </a:defRPr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 sz="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55" name="Google Shape;155;p26"/>
          <p:cNvSpPr txBox="1"/>
          <p:nvPr>
            <p:ph idx="3" type="body"/>
          </p:nvPr>
        </p:nvSpPr>
        <p:spPr>
          <a:xfrm>
            <a:off x="7087526" y="196725"/>
            <a:ext cx="1933500" cy="20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79400" lvl="0" marL="4572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 sz="800">
                <a:solidFill>
                  <a:schemeClr val="lt1"/>
                </a:solidFill>
              </a:defRPr>
            </a:lvl1pPr>
            <a:lvl2pPr indent="-279400" lvl="1" marL="9144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>
                <a:solidFill>
                  <a:schemeClr val="lt1"/>
                </a:solidFill>
              </a:defRPr>
            </a:lvl2pPr>
            <a:lvl3pPr indent="-279400" lvl="2" marL="13716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 sz="800">
                <a:solidFill>
                  <a:schemeClr val="lt1"/>
                </a:solidFill>
              </a:defRPr>
            </a:lvl3pPr>
            <a:lvl4pPr indent="-279400" lvl="3" marL="18288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 sz="800">
                <a:solidFill>
                  <a:schemeClr val="lt1"/>
                </a:solidFill>
              </a:defRPr>
            </a:lvl4pPr>
            <a:lvl5pPr indent="-279400" lvl="4" marL="22860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 sz="800">
                <a:solidFill>
                  <a:schemeClr val="lt1"/>
                </a:solidFill>
              </a:defRPr>
            </a:lvl5pPr>
            <a:lvl6pPr indent="-279400" lvl="5" marL="27432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 sz="800">
                <a:solidFill>
                  <a:schemeClr val="lt1"/>
                </a:solidFill>
              </a:defRPr>
            </a:lvl6pPr>
            <a:lvl7pPr indent="-279400" lvl="6" marL="32004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 sz="800">
                <a:solidFill>
                  <a:schemeClr val="lt1"/>
                </a:solidFill>
              </a:defRPr>
            </a:lvl7pPr>
            <a:lvl8pPr indent="-279400" lvl="7" marL="36576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 sz="800">
                <a:solidFill>
                  <a:schemeClr val="lt1"/>
                </a:solidFill>
              </a:defRPr>
            </a:lvl8pPr>
            <a:lvl9pPr indent="-279400" lvl="8" marL="41148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 sz="8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body and image 1" type="twoColTx">
  <p:cSld name="TITLE_AND_TWO_COLUMNS"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7"/>
          <p:cNvSpPr txBox="1"/>
          <p:nvPr>
            <p:ph type="title"/>
          </p:nvPr>
        </p:nvSpPr>
        <p:spPr>
          <a:xfrm>
            <a:off x="197375" y="1052750"/>
            <a:ext cx="3151800" cy="16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9pPr>
          </a:lstStyle>
          <a:p/>
        </p:txBody>
      </p:sp>
      <p:sp>
        <p:nvSpPr>
          <p:cNvPr id="158" name="Google Shape;158;p27"/>
          <p:cNvSpPr txBox="1"/>
          <p:nvPr>
            <p:ph idx="1" type="body"/>
          </p:nvPr>
        </p:nvSpPr>
        <p:spPr>
          <a:xfrm>
            <a:off x="197375" y="2685650"/>
            <a:ext cx="3151800" cy="182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921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  <a:defRPr>
                <a:solidFill>
                  <a:schemeClr val="dk1"/>
                </a:solidFill>
              </a:defRPr>
            </a:lvl1pPr>
            <a:lvl2pPr indent="-2921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○"/>
              <a:defRPr sz="1000">
                <a:solidFill>
                  <a:schemeClr val="dk1"/>
                </a:solidFill>
              </a:defRPr>
            </a:lvl2pPr>
            <a:lvl3pPr indent="-2921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■"/>
              <a:defRPr>
                <a:solidFill>
                  <a:schemeClr val="dk1"/>
                </a:solidFill>
              </a:defRPr>
            </a:lvl3pPr>
            <a:lvl4pPr indent="-2921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  <a:defRPr>
                <a:solidFill>
                  <a:schemeClr val="dk1"/>
                </a:solidFill>
              </a:defRPr>
            </a:lvl4pPr>
            <a:lvl5pPr indent="-2921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○"/>
              <a:defRPr>
                <a:solidFill>
                  <a:schemeClr val="dk1"/>
                </a:solidFill>
              </a:defRPr>
            </a:lvl5pPr>
            <a:lvl6pPr indent="-2921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■"/>
              <a:defRPr>
                <a:solidFill>
                  <a:schemeClr val="dk1"/>
                </a:solidFill>
              </a:defRPr>
            </a:lvl6pPr>
            <a:lvl7pPr indent="-2921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●"/>
              <a:defRPr>
                <a:solidFill>
                  <a:schemeClr val="dk1"/>
                </a:solidFill>
              </a:defRPr>
            </a:lvl7pPr>
            <a:lvl8pPr indent="-2921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○"/>
              <a:defRPr>
                <a:solidFill>
                  <a:schemeClr val="dk1"/>
                </a:solidFill>
              </a:defRPr>
            </a:lvl8pPr>
            <a:lvl9pPr indent="-2921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59" name="Google Shape;159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0" name="Google Shape;160;p27"/>
          <p:cNvSpPr/>
          <p:nvPr>
            <p:ph idx="2" type="pic"/>
          </p:nvPr>
        </p:nvSpPr>
        <p:spPr>
          <a:xfrm>
            <a:off x="3726325" y="669925"/>
            <a:ext cx="5220900" cy="4276800"/>
          </a:xfrm>
          <a:prstGeom prst="round2DiagRect">
            <a:avLst>
              <a:gd fmla="val 16667" name="adj1"/>
              <a:gd fmla="val 0" name="adj2"/>
            </a:avLst>
          </a:prstGeom>
          <a:noFill/>
          <a:ln>
            <a:noFill/>
          </a:ln>
        </p:spPr>
      </p:sp>
      <p:sp>
        <p:nvSpPr>
          <p:cNvPr id="161" name="Google Shape;161;p27"/>
          <p:cNvSpPr txBox="1"/>
          <p:nvPr>
            <p:ph idx="3" type="body"/>
          </p:nvPr>
        </p:nvSpPr>
        <p:spPr>
          <a:xfrm>
            <a:off x="196951" y="196725"/>
            <a:ext cx="1860600" cy="20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>
                <a:solidFill>
                  <a:schemeClr val="dk1"/>
                </a:solidFill>
              </a:defRPr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 sz="800">
                <a:solidFill>
                  <a:schemeClr val="dk1"/>
                </a:solidFill>
              </a:defRPr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 sz="800">
                <a:solidFill>
                  <a:schemeClr val="dk1"/>
                </a:solidFill>
              </a:defRPr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162" name="Google Shape;162;p27"/>
          <p:cNvSpPr txBox="1"/>
          <p:nvPr>
            <p:ph idx="4" type="body"/>
          </p:nvPr>
        </p:nvSpPr>
        <p:spPr>
          <a:xfrm>
            <a:off x="7087526" y="196725"/>
            <a:ext cx="1933500" cy="20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79400" lvl="0" marL="4572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1pPr>
            <a:lvl2pPr indent="-279400" lvl="1" marL="9144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>
                <a:solidFill>
                  <a:schemeClr val="dk1"/>
                </a:solidFill>
              </a:defRPr>
            </a:lvl2pPr>
            <a:lvl3pPr indent="-279400" lvl="2" marL="13716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3pPr>
            <a:lvl4pPr indent="-279400" lvl="3" marL="18288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4pPr>
            <a:lvl5pPr indent="-279400" lvl="4" marL="22860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 sz="800">
                <a:solidFill>
                  <a:schemeClr val="dk1"/>
                </a:solidFill>
              </a:defRPr>
            </a:lvl5pPr>
            <a:lvl6pPr indent="-279400" lvl="5" marL="27432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6pPr>
            <a:lvl7pPr indent="-279400" lvl="6" marL="32004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7pPr>
            <a:lvl8pPr indent="-279400" lvl="7" marL="36576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 sz="800">
                <a:solidFill>
                  <a:schemeClr val="dk1"/>
                </a:solidFill>
              </a:defRPr>
            </a:lvl8pPr>
            <a:lvl9pPr indent="-279400" lvl="8" marL="41148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body and image 2">
  <p:cSld name="TITLE_AND_TWO_COLUMNS_1">
    <p:bg>
      <p:bgPr>
        <a:solidFill>
          <a:schemeClr val="dk1"/>
        </a:solidFill>
      </p:bgPr>
    </p:bg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8"/>
          <p:cNvSpPr txBox="1"/>
          <p:nvPr>
            <p:ph type="title"/>
          </p:nvPr>
        </p:nvSpPr>
        <p:spPr>
          <a:xfrm>
            <a:off x="197375" y="1052750"/>
            <a:ext cx="3151800" cy="16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5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5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5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5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5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5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5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5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45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5" name="Google Shape;165;p28"/>
          <p:cNvSpPr txBox="1"/>
          <p:nvPr>
            <p:ph idx="1" type="body"/>
          </p:nvPr>
        </p:nvSpPr>
        <p:spPr>
          <a:xfrm>
            <a:off x="197375" y="2685650"/>
            <a:ext cx="3151800" cy="182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921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Char char="●"/>
              <a:defRPr>
                <a:solidFill>
                  <a:schemeClr val="lt1"/>
                </a:solidFill>
              </a:defRPr>
            </a:lvl1pPr>
            <a:lvl2pPr indent="-2921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Char char="○"/>
              <a:defRPr sz="1000">
                <a:solidFill>
                  <a:schemeClr val="lt1"/>
                </a:solidFill>
              </a:defRPr>
            </a:lvl2pPr>
            <a:lvl3pPr indent="-2921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Char char="■"/>
              <a:defRPr>
                <a:solidFill>
                  <a:schemeClr val="lt1"/>
                </a:solidFill>
              </a:defRPr>
            </a:lvl3pPr>
            <a:lvl4pPr indent="-2921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Char char="●"/>
              <a:defRPr>
                <a:solidFill>
                  <a:schemeClr val="lt1"/>
                </a:solidFill>
              </a:defRPr>
            </a:lvl4pPr>
            <a:lvl5pPr indent="-2921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Char char="○"/>
              <a:defRPr>
                <a:solidFill>
                  <a:schemeClr val="lt1"/>
                </a:solidFill>
              </a:defRPr>
            </a:lvl5pPr>
            <a:lvl6pPr indent="-2921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Char char="■"/>
              <a:defRPr>
                <a:solidFill>
                  <a:schemeClr val="lt1"/>
                </a:solidFill>
              </a:defRPr>
            </a:lvl6pPr>
            <a:lvl7pPr indent="-2921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Char char="●"/>
              <a:defRPr>
                <a:solidFill>
                  <a:schemeClr val="lt1"/>
                </a:solidFill>
              </a:defRPr>
            </a:lvl7pPr>
            <a:lvl8pPr indent="-2921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Char char="○"/>
              <a:defRPr>
                <a:solidFill>
                  <a:schemeClr val="lt1"/>
                </a:solidFill>
              </a:defRPr>
            </a:lvl8pPr>
            <a:lvl9pPr indent="-2921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6" name="Google Shape;166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7" name="Google Shape;167;p28"/>
          <p:cNvSpPr/>
          <p:nvPr>
            <p:ph idx="2" type="pic"/>
          </p:nvPr>
        </p:nvSpPr>
        <p:spPr>
          <a:xfrm>
            <a:off x="3726325" y="669925"/>
            <a:ext cx="5220900" cy="4276800"/>
          </a:xfrm>
          <a:prstGeom prst="round2DiagRect">
            <a:avLst>
              <a:gd fmla="val 16667" name="adj1"/>
              <a:gd fmla="val 0" name="adj2"/>
            </a:avLst>
          </a:prstGeom>
          <a:noFill/>
          <a:ln>
            <a:noFill/>
          </a:ln>
        </p:spPr>
      </p:sp>
      <p:sp>
        <p:nvSpPr>
          <p:cNvPr id="168" name="Google Shape;168;p28"/>
          <p:cNvSpPr txBox="1"/>
          <p:nvPr>
            <p:ph idx="3" type="body"/>
          </p:nvPr>
        </p:nvSpPr>
        <p:spPr>
          <a:xfrm>
            <a:off x="196951" y="196725"/>
            <a:ext cx="1860300" cy="20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 sz="800">
                <a:solidFill>
                  <a:schemeClr val="lt1"/>
                </a:solidFill>
              </a:defRPr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>
                <a:solidFill>
                  <a:schemeClr val="lt1"/>
                </a:solidFill>
              </a:defRPr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 sz="800">
                <a:solidFill>
                  <a:schemeClr val="lt1"/>
                </a:solidFill>
              </a:defRPr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 sz="800">
                <a:solidFill>
                  <a:schemeClr val="lt1"/>
                </a:solidFill>
              </a:defRPr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 sz="800">
                <a:solidFill>
                  <a:schemeClr val="lt1"/>
                </a:solidFill>
              </a:defRPr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 sz="800">
                <a:solidFill>
                  <a:schemeClr val="lt1"/>
                </a:solidFill>
              </a:defRPr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 sz="800">
                <a:solidFill>
                  <a:schemeClr val="lt1"/>
                </a:solidFill>
              </a:defRPr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 sz="800">
                <a:solidFill>
                  <a:schemeClr val="lt1"/>
                </a:solidFill>
              </a:defRPr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 sz="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9" name="Google Shape;169;p28"/>
          <p:cNvSpPr txBox="1"/>
          <p:nvPr>
            <p:ph idx="4" type="body"/>
          </p:nvPr>
        </p:nvSpPr>
        <p:spPr>
          <a:xfrm>
            <a:off x="7087526" y="196725"/>
            <a:ext cx="1933500" cy="20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79400" lvl="0" marL="4572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 sz="800">
                <a:solidFill>
                  <a:schemeClr val="lt1"/>
                </a:solidFill>
              </a:defRPr>
            </a:lvl1pPr>
            <a:lvl2pPr indent="-279400" lvl="1" marL="9144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>
                <a:solidFill>
                  <a:schemeClr val="lt1"/>
                </a:solidFill>
              </a:defRPr>
            </a:lvl2pPr>
            <a:lvl3pPr indent="-279400" lvl="2" marL="13716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 sz="800">
                <a:solidFill>
                  <a:schemeClr val="lt1"/>
                </a:solidFill>
              </a:defRPr>
            </a:lvl3pPr>
            <a:lvl4pPr indent="-279400" lvl="3" marL="18288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 sz="800">
                <a:solidFill>
                  <a:schemeClr val="lt1"/>
                </a:solidFill>
              </a:defRPr>
            </a:lvl4pPr>
            <a:lvl5pPr indent="-279400" lvl="4" marL="22860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 sz="800">
                <a:solidFill>
                  <a:schemeClr val="lt1"/>
                </a:solidFill>
              </a:defRPr>
            </a:lvl5pPr>
            <a:lvl6pPr indent="-279400" lvl="5" marL="27432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 sz="800">
                <a:solidFill>
                  <a:schemeClr val="lt1"/>
                </a:solidFill>
              </a:defRPr>
            </a:lvl6pPr>
            <a:lvl7pPr indent="-279400" lvl="6" marL="32004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 sz="800">
                <a:solidFill>
                  <a:schemeClr val="lt1"/>
                </a:solidFill>
              </a:defRPr>
            </a:lvl7pPr>
            <a:lvl8pPr indent="-279400" lvl="7" marL="36576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 sz="800">
                <a:solidFill>
                  <a:schemeClr val="lt1"/>
                </a:solidFill>
              </a:defRPr>
            </a:lvl8pPr>
            <a:lvl9pPr indent="-279400" lvl="8" marL="41148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 sz="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0" name="Google Shape;170;p28"/>
          <p:cNvSpPr txBox="1"/>
          <p:nvPr>
            <p:ph idx="5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chart">
  <p:cSld name="SECTION_TITLE_AND_DESCRIPTION">
    <p:bg>
      <p:bgPr>
        <a:solidFill>
          <a:schemeClr val="lt2"/>
        </a:solid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9"/>
          <p:cNvSpPr/>
          <p:nvPr/>
        </p:nvSpPr>
        <p:spPr>
          <a:xfrm>
            <a:off x="4305000" y="-125"/>
            <a:ext cx="4839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73" name="Google Shape;173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74" name="Google Shape;174;p29"/>
          <p:cNvSpPr txBox="1"/>
          <p:nvPr>
            <p:ph type="title"/>
          </p:nvPr>
        </p:nvSpPr>
        <p:spPr>
          <a:xfrm>
            <a:off x="197375" y="1052750"/>
            <a:ext cx="3151800" cy="163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450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450"/>
              <a:buNone/>
              <a:defRPr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450"/>
              <a:buNone/>
              <a:defRPr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450"/>
              <a:buNone/>
              <a:defRPr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450"/>
              <a:buNone/>
              <a:defRPr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450"/>
              <a:buNone/>
              <a:defRPr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450"/>
              <a:buNone/>
              <a:defRPr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450"/>
              <a:buNone/>
              <a:defRPr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450"/>
              <a:buNone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75" name="Google Shape;175;p29"/>
          <p:cNvSpPr txBox="1"/>
          <p:nvPr>
            <p:ph idx="1" type="body"/>
          </p:nvPr>
        </p:nvSpPr>
        <p:spPr>
          <a:xfrm>
            <a:off x="197375" y="2685650"/>
            <a:ext cx="3151800" cy="182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921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1pPr>
            <a:lvl2pPr indent="-2921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indent="-2921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3pPr>
            <a:lvl4pPr indent="-2921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4pPr>
            <a:lvl5pPr indent="-2921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5pPr>
            <a:lvl6pPr indent="-2921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6pPr>
            <a:lvl7pPr indent="-2921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7pPr>
            <a:lvl8pPr indent="-2921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8pPr>
            <a:lvl9pPr indent="-2921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9pPr>
          </a:lstStyle>
          <a:p/>
        </p:txBody>
      </p:sp>
      <p:sp>
        <p:nvSpPr>
          <p:cNvPr id="176" name="Google Shape;176;p29"/>
          <p:cNvSpPr txBox="1"/>
          <p:nvPr>
            <p:ph idx="2" type="body"/>
          </p:nvPr>
        </p:nvSpPr>
        <p:spPr>
          <a:xfrm>
            <a:off x="196951" y="196725"/>
            <a:ext cx="1860600" cy="20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9pPr>
          </a:lstStyle>
          <a:p/>
        </p:txBody>
      </p:sp>
      <p:sp>
        <p:nvSpPr>
          <p:cNvPr id="177" name="Google Shape;177;p29"/>
          <p:cNvSpPr txBox="1"/>
          <p:nvPr>
            <p:ph idx="3" type="body"/>
          </p:nvPr>
        </p:nvSpPr>
        <p:spPr>
          <a:xfrm>
            <a:off x="7087526" y="196725"/>
            <a:ext cx="1933500" cy="20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79400" lvl="0" marL="4572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 sz="800">
                <a:solidFill>
                  <a:schemeClr val="lt1"/>
                </a:solidFill>
              </a:defRPr>
            </a:lvl1pPr>
            <a:lvl2pPr indent="-279400" lvl="1" marL="9144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>
                <a:solidFill>
                  <a:schemeClr val="lt1"/>
                </a:solidFill>
              </a:defRPr>
            </a:lvl2pPr>
            <a:lvl3pPr indent="-279400" lvl="2" marL="13716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 sz="800">
                <a:solidFill>
                  <a:schemeClr val="lt1"/>
                </a:solidFill>
              </a:defRPr>
            </a:lvl3pPr>
            <a:lvl4pPr indent="-279400" lvl="3" marL="18288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 sz="800">
                <a:solidFill>
                  <a:schemeClr val="lt1"/>
                </a:solidFill>
              </a:defRPr>
            </a:lvl4pPr>
            <a:lvl5pPr indent="-279400" lvl="4" marL="22860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 sz="800">
                <a:solidFill>
                  <a:schemeClr val="lt1"/>
                </a:solidFill>
              </a:defRPr>
            </a:lvl5pPr>
            <a:lvl6pPr indent="-279400" lvl="5" marL="27432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 sz="800">
                <a:solidFill>
                  <a:schemeClr val="lt1"/>
                </a:solidFill>
              </a:defRPr>
            </a:lvl6pPr>
            <a:lvl7pPr indent="-279400" lvl="6" marL="32004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●"/>
              <a:defRPr sz="800">
                <a:solidFill>
                  <a:schemeClr val="lt1"/>
                </a:solidFill>
              </a:defRPr>
            </a:lvl7pPr>
            <a:lvl8pPr indent="-279400" lvl="7" marL="36576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○"/>
              <a:defRPr sz="800">
                <a:solidFill>
                  <a:schemeClr val="lt1"/>
                </a:solidFill>
              </a:defRPr>
            </a:lvl8pPr>
            <a:lvl9pPr indent="-279400" lvl="8" marL="4114800" algn="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"/>
              <a:buChar char="■"/>
              <a:defRPr sz="8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ppendix">
  <p:cSld name="CAPTION_ONLY">
    <p:bg>
      <p:bgPr>
        <a:solidFill>
          <a:schemeClr val="lt2"/>
        </a:soli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80" name="Google Shape;180;p30"/>
          <p:cNvSpPr txBox="1"/>
          <p:nvPr>
            <p:ph idx="1" type="body"/>
          </p:nvPr>
        </p:nvSpPr>
        <p:spPr>
          <a:xfrm>
            <a:off x="203000" y="891450"/>
            <a:ext cx="2644800" cy="429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1pPr>
            <a:lvl2pPr indent="-3429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2pPr>
            <a:lvl3pPr indent="-3429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3pPr>
            <a:lvl4pPr indent="-3429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4pPr>
            <a:lvl5pPr indent="-3429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5pPr>
            <a:lvl6pPr indent="-3429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6pPr>
            <a:lvl7pPr indent="-3429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7pPr>
            <a:lvl8pPr indent="-3429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8pPr>
            <a:lvl9pPr indent="-3429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9pPr>
          </a:lstStyle>
          <a:p/>
        </p:txBody>
      </p:sp>
      <p:sp>
        <p:nvSpPr>
          <p:cNvPr id="181" name="Google Shape;181;p30"/>
          <p:cNvSpPr txBox="1"/>
          <p:nvPr>
            <p:ph idx="2" type="body"/>
          </p:nvPr>
        </p:nvSpPr>
        <p:spPr>
          <a:xfrm>
            <a:off x="203000" y="1320450"/>
            <a:ext cx="2644800" cy="26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921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1pPr>
            <a:lvl2pPr indent="-3429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2pPr>
            <a:lvl3pPr indent="-3429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3pPr>
            <a:lvl4pPr indent="-3429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4pPr>
            <a:lvl5pPr indent="-3429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5pPr>
            <a:lvl6pPr indent="-3429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6pPr>
            <a:lvl7pPr indent="-3429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7pPr>
            <a:lvl8pPr indent="-3429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8pPr>
            <a:lvl9pPr indent="-3429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9pPr>
          </a:lstStyle>
          <a:p/>
        </p:txBody>
      </p:sp>
      <p:sp>
        <p:nvSpPr>
          <p:cNvPr id="182" name="Google Shape;182;p30"/>
          <p:cNvSpPr txBox="1"/>
          <p:nvPr>
            <p:ph idx="3" type="body"/>
          </p:nvPr>
        </p:nvSpPr>
        <p:spPr>
          <a:xfrm>
            <a:off x="203000" y="1588650"/>
            <a:ext cx="2644800" cy="26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794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1pPr>
            <a:lvl2pPr indent="-2794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○"/>
              <a:defRPr>
                <a:latin typeface="DM Sans Medium"/>
                <a:ea typeface="DM Sans Medium"/>
                <a:cs typeface="DM Sans Medium"/>
                <a:sym typeface="DM Sans Medium"/>
              </a:defRPr>
            </a:lvl2pPr>
            <a:lvl3pPr indent="-2794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■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3pPr>
            <a:lvl4pPr indent="-2794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●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4pPr>
            <a:lvl5pPr indent="-2794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○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5pPr>
            <a:lvl6pPr indent="-2794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■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6pPr>
            <a:lvl7pPr indent="-2794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●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7pPr>
            <a:lvl8pPr indent="-2794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○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8pPr>
            <a:lvl9pPr indent="-2794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■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9pPr>
          </a:lstStyle>
          <a:p/>
        </p:txBody>
      </p:sp>
      <p:sp>
        <p:nvSpPr>
          <p:cNvPr id="183" name="Google Shape;183;p30"/>
          <p:cNvSpPr txBox="1"/>
          <p:nvPr>
            <p:ph idx="4" type="body"/>
          </p:nvPr>
        </p:nvSpPr>
        <p:spPr>
          <a:xfrm>
            <a:off x="203000" y="2206550"/>
            <a:ext cx="2644800" cy="429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1pPr>
            <a:lvl2pPr indent="-3429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2pPr>
            <a:lvl3pPr indent="-3429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3pPr>
            <a:lvl4pPr indent="-3429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4pPr>
            <a:lvl5pPr indent="-3429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5pPr>
            <a:lvl6pPr indent="-3429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6pPr>
            <a:lvl7pPr indent="-3429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7pPr>
            <a:lvl8pPr indent="-3429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8pPr>
            <a:lvl9pPr indent="-3429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9pPr>
          </a:lstStyle>
          <a:p/>
        </p:txBody>
      </p:sp>
      <p:sp>
        <p:nvSpPr>
          <p:cNvPr id="184" name="Google Shape;184;p30"/>
          <p:cNvSpPr txBox="1"/>
          <p:nvPr>
            <p:ph idx="5" type="body"/>
          </p:nvPr>
        </p:nvSpPr>
        <p:spPr>
          <a:xfrm>
            <a:off x="203000" y="2635550"/>
            <a:ext cx="2644800" cy="26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921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1pPr>
            <a:lvl2pPr indent="-3429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2pPr>
            <a:lvl3pPr indent="-3429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3pPr>
            <a:lvl4pPr indent="-3429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4pPr>
            <a:lvl5pPr indent="-3429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5pPr>
            <a:lvl6pPr indent="-3429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6pPr>
            <a:lvl7pPr indent="-3429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7pPr>
            <a:lvl8pPr indent="-3429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8pPr>
            <a:lvl9pPr indent="-3429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9pPr>
          </a:lstStyle>
          <a:p/>
        </p:txBody>
      </p:sp>
      <p:sp>
        <p:nvSpPr>
          <p:cNvPr id="185" name="Google Shape;185;p30"/>
          <p:cNvSpPr txBox="1"/>
          <p:nvPr>
            <p:ph idx="6" type="body"/>
          </p:nvPr>
        </p:nvSpPr>
        <p:spPr>
          <a:xfrm>
            <a:off x="203000" y="2903750"/>
            <a:ext cx="2644800" cy="26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794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1pPr>
            <a:lvl2pPr indent="-2794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○"/>
              <a:defRPr>
                <a:latin typeface="DM Sans Medium"/>
                <a:ea typeface="DM Sans Medium"/>
                <a:cs typeface="DM Sans Medium"/>
                <a:sym typeface="DM Sans Medium"/>
              </a:defRPr>
            </a:lvl2pPr>
            <a:lvl3pPr indent="-2794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■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3pPr>
            <a:lvl4pPr indent="-2794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●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4pPr>
            <a:lvl5pPr indent="-2794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○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5pPr>
            <a:lvl6pPr indent="-2794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■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6pPr>
            <a:lvl7pPr indent="-2794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●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7pPr>
            <a:lvl8pPr indent="-2794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○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8pPr>
            <a:lvl9pPr indent="-2794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■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9pPr>
          </a:lstStyle>
          <a:p/>
        </p:txBody>
      </p:sp>
      <p:sp>
        <p:nvSpPr>
          <p:cNvPr id="186" name="Google Shape;186;p30"/>
          <p:cNvSpPr txBox="1"/>
          <p:nvPr>
            <p:ph idx="7" type="body"/>
          </p:nvPr>
        </p:nvSpPr>
        <p:spPr>
          <a:xfrm>
            <a:off x="203000" y="3433400"/>
            <a:ext cx="2644800" cy="429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1pPr>
            <a:lvl2pPr indent="-3429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2pPr>
            <a:lvl3pPr indent="-3429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3pPr>
            <a:lvl4pPr indent="-3429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4pPr>
            <a:lvl5pPr indent="-3429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5pPr>
            <a:lvl6pPr indent="-3429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6pPr>
            <a:lvl7pPr indent="-3429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7pPr>
            <a:lvl8pPr indent="-3429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8pPr>
            <a:lvl9pPr indent="-3429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9pPr>
          </a:lstStyle>
          <a:p/>
        </p:txBody>
      </p:sp>
      <p:sp>
        <p:nvSpPr>
          <p:cNvPr id="187" name="Google Shape;187;p30"/>
          <p:cNvSpPr txBox="1"/>
          <p:nvPr>
            <p:ph idx="8" type="body"/>
          </p:nvPr>
        </p:nvSpPr>
        <p:spPr>
          <a:xfrm>
            <a:off x="203000" y="3862400"/>
            <a:ext cx="2644800" cy="26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921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1pPr>
            <a:lvl2pPr indent="-3429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2pPr>
            <a:lvl3pPr indent="-3429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3pPr>
            <a:lvl4pPr indent="-3429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4pPr>
            <a:lvl5pPr indent="-3429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5pPr>
            <a:lvl6pPr indent="-3429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6pPr>
            <a:lvl7pPr indent="-3429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7pPr>
            <a:lvl8pPr indent="-3429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8pPr>
            <a:lvl9pPr indent="-3429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9pPr>
          </a:lstStyle>
          <a:p/>
        </p:txBody>
      </p:sp>
      <p:sp>
        <p:nvSpPr>
          <p:cNvPr id="188" name="Google Shape;188;p30"/>
          <p:cNvSpPr txBox="1"/>
          <p:nvPr>
            <p:ph idx="9" type="body"/>
          </p:nvPr>
        </p:nvSpPr>
        <p:spPr>
          <a:xfrm>
            <a:off x="203000" y="4130600"/>
            <a:ext cx="2644800" cy="26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794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1pPr>
            <a:lvl2pPr indent="-2794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○"/>
              <a:defRPr>
                <a:latin typeface="DM Sans Medium"/>
                <a:ea typeface="DM Sans Medium"/>
                <a:cs typeface="DM Sans Medium"/>
                <a:sym typeface="DM Sans Medium"/>
              </a:defRPr>
            </a:lvl2pPr>
            <a:lvl3pPr indent="-2794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■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3pPr>
            <a:lvl4pPr indent="-2794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●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4pPr>
            <a:lvl5pPr indent="-2794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○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5pPr>
            <a:lvl6pPr indent="-2794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■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6pPr>
            <a:lvl7pPr indent="-2794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●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7pPr>
            <a:lvl8pPr indent="-2794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○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8pPr>
            <a:lvl9pPr indent="-2794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■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9pPr>
          </a:lstStyle>
          <a:p/>
        </p:txBody>
      </p:sp>
      <p:sp>
        <p:nvSpPr>
          <p:cNvPr id="189" name="Google Shape;189;p30"/>
          <p:cNvSpPr txBox="1"/>
          <p:nvPr>
            <p:ph idx="13" type="body"/>
          </p:nvPr>
        </p:nvSpPr>
        <p:spPr>
          <a:xfrm>
            <a:off x="3249600" y="891450"/>
            <a:ext cx="2644800" cy="429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1pPr>
            <a:lvl2pPr indent="-3429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2pPr>
            <a:lvl3pPr indent="-3429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3pPr>
            <a:lvl4pPr indent="-3429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4pPr>
            <a:lvl5pPr indent="-3429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5pPr>
            <a:lvl6pPr indent="-3429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6pPr>
            <a:lvl7pPr indent="-3429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7pPr>
            <a:lvl8pPr indent="-3429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8pPr>
            <a:lvl9pPr indent="-3429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9pPr>
          </a:lstStyle>
          <a:p/>
        </p:txBody>
      </p:sp>
      <p:sp>
        <p:nvSpPr>
          <p:cNvPr id="190" name="Google Shape;190;p30"/>
          <p:cNvSpPr txBox="1"/>
          <p:nvPr>
            <p:ph idx="14" type="body"/>
          </p:nvPr>
        </p:nvSpPr>
        <p:spPr>
          <a:xfrm>
            <a:off x="3249600" y="1320450"/>
            <a:ext cx="2644800" cy="26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921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1pPr>
            <a:lvl2pPr indent="-3429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2pPr>
            <a:lvl3pPr indent="-3429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3pPr>
            <a:lvl4pPr indent="-3429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4pPr>
            <a:lvl5pPr indent="-3429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5pPr>
            <a:lvl6pPr indent="-3429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6pPr>
            <a:lvl7pPr indent="-3429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7pPr>
            <a:lvl8pPr indent="-3429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8pPr>
            <a:lvl9pPr indent="-3429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9pPr>
          </a:lstStyle>
          <a:p/>
        </p:txBody>
      </p:sp>
      <p:sp>
        <p:nvSpPr>
          <p:cNvPr id="191" name="Google Shape;191;p30"/>
          <p:cNvSpPr txBox="1"/>
          <p:nvPr>
            <p:ph idx="15" type="body"/>
          </p:nvPr>
        </p:nvSpPr>
        <p:spPr>
          <a:xfrm>
            <a:off x="3249600" y="1588650"/>
            <a:ext cx="2644800" cy="26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794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1pPr>
            <a:lvl2pPr indent="-2794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○"/>
              <a:defRPr>
                <a:latin typeface="DM Sans Medium"/>
                <a:ea typeface="DM Sans Medium"/>
                <a:cs typeface="DM Sans Medium"/>
                <a:sym typeface="DM Sans Medium"/>
              </a:defRPr>
            </a:lvl2pPr>
            <a:lvl3pPr indent="-2794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■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3pPr>
            <a:lvl4pPr indent="-2794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●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4pPr>
            <a:lvl5pPr indent="-2794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○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5pPr>
            <a:lvl6pPr indent="-2794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■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6pPr>
            <a:lvl7pPr indent="-2794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●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7pPr>
            <a:lvl8pPr indent="-2794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○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8pPr>
            <a:lvl9pPr indent="-2794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■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9pPr>
          </a:lstStyle>
          <a:p/>
        </p:txBody>
      </p:sp>
      <p:sp>
        <p:nvSpPr>
          <p:cNvPr id="192" name="Google Shape;192;p30"/>
          <p:cNvSpPr txBox="1"/>
          <p:nvPr>
            <p:ph idx="16" type="body"/>
          </p:nvPr>
        </p:nvSpPr>
        <p:spPr>
          <a:xfrm>
            <a:off x="3249600" y="2206550"/>
            <a:ext cx="2644800" cy="429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1pPr>
            <a:lvl2pPr indent="-3429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2pPr>
            <a:lvl3pPr indent="-3429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3pPr>
            <a:lvl4pPr indent="-3429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4pPr>
            <a:lvl5pPr indent="-3429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5pPr>
            <a:lvl6pPr indent="-3429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6pPr>
            <a:lvl7pPr indent="-3429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7pPr>
            <a:lvl8pPr indent="-3429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8pPr>
            <a:lvl9pPr indent="-3429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9pPr>
          </a:lstStyle>
          <a:p/>
        </p:txBody>
      </p:sp>
      <p:sp>
        <p:nvSpPr>
          <p:cNvPr id="193" name="Google Shape;193;p30"/>
          <p:cNvSpPr txBox="1"/>
          <p:nvPr>
            <p:ph idx="17" type="body"/>
          </p:nvPr>
        </p:nvSpPr>
        <p:spPr>
          <a:xfrm>
            <a:off x="3249600" y="2635550"/>
            <a:ext cx="2644800" cy="26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921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1pPr>
            <a:lvl2pPr indent="-3429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2pPr>
            <a:lvl3pPr indent="-3429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3pPr>
            <a:lvl4pPr indent="-3429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4pPr>
            <a:lvl5pPr indent="-3429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5pPr>
            <a:lvl6pPr indent="-3429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6pPr>
            <a:lvl7pPr indent="-3429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7pPr>
            <a:lvl8pPr indent="-3429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8pPr>
            <a:lvl9pPr indent="-3429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9pPr>
          </a:lstStyle>
          <a:p/>
        </p:txBody>
      </p:sp>
      <p:sp>
        <p:nvSpPr>
          <p:cNvPr id="194" name="Google Shape;194;p30"/>
          <p:cNvSpPr txBox="1"/>
          <p:nvPr>
            <p:ph idx="18" type="body"/>
          </p:nvPr>
        </p:nvSpPr>
        <p:spPr>
          <a:xfrm>
            <a:off x="3249600" y="2903750"/>
            <a:ext cx="2644800" cy="26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794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1pPr>
            <a:lvl2pPr indent="-2794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○"/>
              <a:defRPr>
                <a:latin typeface="DM Sans Medium"/>
                <a:ea typeface="DM Sans Medium"/>
                <a:cs typeface="DM Sans Medium"/>
                <a:sym typeface="DM Sans Medium"/>
              </a:defRPr>
            </a:lvl2pPr>
            <a:lvl3pPr indent="-2794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■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3pPr>
            <a:lvl4pPr indent="-2794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●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4pPr>
            <a:lvl5pPr indent="-2794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○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5pPr>
            <a:lvl6pPr indent="-2794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■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6pPr>
            <a:lvl7pPr indent="-2794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●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7pPr>
            <a:lvl8pPr indent="-2794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○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8pPr>
            <a:lvl9pPr indent="-2794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■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9pPr>
          </a:lstStyle>
          <a:p/>
        </p:txBody>
      </p:sp>
      <p:sp>
        <p:nvSpPr>
          <p:cNvPr id="195" name="Google Shape;195;p30"/>
          <p:cNvSpPr txBox="1"/>
          <p:nvPr>
            <p:ph idx="19" type="body"/>
          </p:nvPr>
        </p:nvSpPr>
        <p:spPr>
          <a:xfrm>
            <a:off x="3249600" y="3433400"/>
            <a:ext cx="2644800" cy="429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1pPr>
            <a:lvl2pPr indent="-3429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2pPr>
            <a:lvl3pPr indent="-3429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3pPr>
            <a:lvl4pPr indent="-3429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4pPr>
            <a:lvl5pPr indent="-3429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5pPr>
            <a:lvl6pPr indent="-3429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6pPr>
            <a:lvl7pPr indent="-3429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7pPr>
            <a:lvl8pPr indent="-3429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8pPr>
            <a:lvl9pPr indent="-3429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9pPr>
          </a:lstStyle>
          <a:p/>
        </p:txBody>
      </p:sp>
      <p:sp>
        <p:nvSpPr>
          <p:cNvPr id="196" name="Google Shape;196;p30"/>
          <p:cNvSpPr txBox="1"/>
          <p:nvPr>
            <p:ph idx="20" type="body"/>
          </p:nvPr>
        </p:nvSpPr>
        <p:spPr>
          <a:xfrm>
            <a:off x="3249600" y="3862400"/>
            <a:ext cx="2644800" cy="26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921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1pPr>
            <a:lvl2pPr indent="-3429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2pPr>
            <a:lvl3pPr indent="-3429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3pPr>
            <a:lvl4pPr indent="-3429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4pPr>
            <a:lvl5pPr indent="-3429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5pPr>
            <a:lvl6pPr indent="-3429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6pPr>
            <a:lvl7pPr indent="-3429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7pPr>
            <a:lvl8pPr indent="-3429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8pPr>
            <a:lvl9pPr indent="-3429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9pPr>
          </a:lstStyle>
          <a:p/>
        </p:txBody>
      </p:sp>
      <p:sp>
        <p:nvSpPr>
          <p:cNvPr id="197" name="Google Shape;197;p30"/>
          <p:cNvSpPr txBox="1"/>
          <p:nvPr>
            <p:ph idx="21" type="body"/>
          </p:nvPr>
        </p:nvSpPr>
        <p:spPr>
          <a:xfrm>
            <a:off x="3249600" y="4130600"/>
            <a:ext cx="2644800" cy="26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794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1pPr>
            <a:lvl2pPr indent="-2794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○"/>
              <a:defRPr>
                <a:latin typeface="DM Sans Medium"/>
                <a:ea typeface="DM Sans Medium"/>
                <a:cs typeface="DM Sans Medium"/>
                <a:sym typeface="DM Sans Medium"/>
              </a:defRPr>
            </a:lvl2pPr>
            <a:lvl3pPr indent="-2794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■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3pPr>
            <a:lvl4pPr indent="-2794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●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4pPr>
            <a:lvl5pPr indent="-2794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○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5pPr>
            <a:lvl6pPr indent="-2794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■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6pPr>
            <a:lvl7pPr indent="-2794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●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7pPr>
            <a:lvl8pPr indent="-2794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○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8pPr>
            <a:lvl9pPr indent="-2794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■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9pPr>
          </a:lstStyle>
          <a:p/>
        </p:txBody>
      </p:sp>
      <p:sp>
        <p:nvSpPr>
          <p:cNvPr id="198" name="Google Shape;198;p30"/>
          <p:cNvSpPr txBox="1"/>
          <p:nvPr>
            <p:ph idx="22" type="body"/>
          </p:nvPr>
        </p:nvSpPr>
        <p:spPr>
          <a:xfrm>
            <a:off x="6296200" y="891450"/>
            <a:ext cx="2644800" cy="429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1pPr>
            <a:lvl2pPr indent="-3429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2pPr>
            <a:lvl3pPr indent="-3429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3pPr>
            <a:lvl4pPr indent="-3429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4pPr>
            <a:lvl5pPr indent="-3429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5pPr>
            <a:lvl6pPr indent="-3429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6pPr>
            <a:lvl7pPr indent="-3429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7pPr>
            <a:lvl8pPr indent="-3429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8pPr>
            <a:lvl9pPr indent="-3429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9pPr>
          </a:lstStyle>
          <a:p/>
        </p:txBody>
      </p:sp>
      <p:sp>
        <p:nvSpPr>
          <p:cNvPr id="199" name="Google Shape;199;p30"/>
          <p:cNvSpPr txBox="1"/>
          <p:nvPr>
            <p:ph idx="23" type="body"/>
          </p:nvPr>
        </p:nvSpPr>
        <p:spPr>
          <a:xfrm>
            <a:off x="6296200" y="1320450"/>
            <a:ext cx="2644800" cy="26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921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1pPr>
            <a:lvl2pPr indent="-3429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2pPr>
            <a:lvl3pPr indent="-3429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3pPr>
            <a:lvl4pPr indent="-3429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4pPr>
            <a:lvl5pPr indent="-3429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5pPr>
            <a:lvl6pPr indent="-3429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6pPr>
            <a:lvl7pPr indent="-3429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7pPr>
            <a:lvl8pPr indent="-3429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8pPr>
            <a:lvl9pPr indent="-3429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9pPr>
          </a:lstStyle>
          <a:p/>
        </p:txBody>
      </p:sp>
      <p:sp>
        <p:nvSpPr>
          <p:cNvPr id="200" name="Google Shape;200;p30"/>
          <p:cNvSpPr txBox="1"/>
          <p:nvPr>
            <p:ph idx="24" type="body"/>
          </p:nvPr>
        </p:nvSpPr>
        <p:spPr>
          <a:xfrm>
            <a:off x="6296200" y="1588650"/>
            <a:ext cx="2644800" cy="26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794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1pPr>
            <a:lvl2pPr indent="-2794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○"/>
              <a:defRPr>
                <a:latin typeface="DM Sans Medium"/>
                <a:ea typeface="DM Sans Medium"/>
                <a:cs typeface="DM Sans Medium"/>
                <a:sym typeface="DM Sans Medium"/>
              </a:defRPr>
            </a:lvl2pPr>
            <a:lvl3pPr indent="-2794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■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3pPr>
            <a:lvl4pPr indent="-2794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●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4pPr>
            <a:lvl5pPr indent="-2794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○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5pPr>
            <a:lvl6pPr indent="-2794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■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6pPr>
            <a:lvl7pPr indent="-2794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●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7pPr>
            <a:lvl8pPr indent="-2794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○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8pPr>
            <a:lvl9pPr indent="-2794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■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9pPr>
          </a:lstStyle>
          <a:p/>
        </p:txBody>
      </p:sp>
      <p:sp>
        <p:nvSpPr>
          <p:cNvPr id="201" name="Google Shape;201;p30"/>
          <p:cNvSpPr txBox="1"/>
          <p:nvPr>
            <p:ph idx="25" type="body"/>
          </p:nvPr>
        </p:nvSpPr>
        <p:spPr>
          <a:xfrm>
            <a:off x="6296200" y="2206550"/>
            <a:ext cx="2644800" cy="429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1pPr>
            <a:lvl2pPr indent="-3429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2pPr>
            <a:lvl3pPr indent="-3429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3pPr>
            <a:lvl4pPr indent="-3429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4pPr>
            <a:lvl5pPr indent="-3429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5pPr>
            <a:lvl6pPr indent="-3429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6pPr>
            <a:lvl7pPr indent="-3429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7pPr>
            <a:lvl8pPr indent="-3429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8pPr>
            <a:lvl9pPr indent="-3429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9pPr>
          </a:lstStyle>
          <a:p/>
        </p:txBody>
      </p:sp>
      <p:sp>
        <p:nvSpPr>
          <p:cNvPr id="202" name="Google Shape;202;p30"/>
          <p:cNvSpPr txBox="1"/>
          <p:nvPr>
            <p:ph idx="26" type="body"/>
          </p:nvPr>
        </p:nvSpPr>
        <p:spPr>
          <a:xfrm>
            <a:off x="6296200" y="2635550"/>
            <a:ext cx="2644800" cy="26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921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1pPr>
            <a:lvl2pPr indent="-3429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2pPr>
            <a:lvl3pPr indent="-3429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3pPr>
            <a:lvl4pPr indent="-3429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4pPr>
            <a:lvl5pPr indent="-3429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5pPr>
            <a:lvl6pPr indent="-3429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6pPr>
            <a:lvl7pPr indent="-3429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7pPr>
            <a:lvl8pPr indent="-3429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8pPr>
            <a:lvl9pPr indent="-3429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9pPr>
          </a:lstStyle>
          <a:p/>
        </p:txBody>
      </p:sp>
      <p:sp>
        <p:nvSpPr>
          <p:cNvPr id="203" name="Google Shape;203;p30"/>
          <p:cNvSpPr txBox="1"/>
          <p:nvPr>
            <p:ph idx="27" type="body"/>
          </p:nvPr>
        </p:nvSpPr>
        <p:spPr>
          <a:xfrm>
            <a:off x="6296200" y="2903750"/>
            <a:ext cx="2644800" cy="26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794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1pPr>
            <a:lvl2pPr indent="-2794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○"/>
              <a:defRPr>
                <a:latin typeface="DM Sans Medium"/>
                <a:ea typeface="DM Sans Medium"/>
                <a:cs typeface="DM Sans Medium"/>
                <a:sym typeface="DM Sans Medium"/>
              </a:defRPr>
            </a:lvl2pPr>
            <a:lvl3pPr indent="-2794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■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3pPr>
            <a:lvl4pPr indent="-2794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●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4pPr>
            <a:lvl5pPr indent="-2794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○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5pPr>
            <a:lvl6pPr indent="-2794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■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6pPr>
            <a:lvl7pPr indent="-2794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●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7pPr>
            <a:lvl8pPr indent="-2794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○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8pPr>
            <a:lvl9pPr indent="-2794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■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9pPr>
          </a:lstStyle>
          <a:p/>
        </p:txBody>
      </p:sp>
      <p:sp>
        <p:nvSpPr>
          <p:cNvPr id="204" name="Google Shape;204;p30"/>
          <p:cNvSpPr txBox="1"/>
          <p:nvPr>
            <p:ph idx="28" type="body"/>
          </p:nvPr>
        </p:nvSpPr>
        <p:spPr>
          <a:xfrm>
            <a:off x="6296200" y="3433400"/>
            <a:ext cx="2644800" cy="429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1pPr>
            <a:lvl2pPr indent="-3429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2pPr>
            <a:lvl3pPr indent="-3429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3pPr>
            <a:lvl4pPr indent="-3429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4pPr>
            <a:lvl5pPr indent="-3429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5pPr>
            <a:lvl6pPr indent="-3429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6pPr>
            <a:lvl7pPr indent="-3429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7pPr>
            <a:lvl8pPr indent="-3429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8pPr>
            <a:lvl9pPr indent="-3429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9pPr>
          </a:lstStyle>
          <a:p/>
        </p:txBody>
      </p:sp>
      <p:sp>
        <p:nvSpPr>
          <p:cNvPr id="205" name="Google Shape;205;p30"/>
          <p:cNvSpPr txBox="1"/>
          <p:nvPr>
            <p:ph idx="29" type="body"/>
          </p:nvPr>
        </p:nvSpPr>
        <p:spPr>
          <a:xfrm>
            <a:off x="6296200" y="3862400"/>
            <a:ext cx="2644800" cy="26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921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1pPr>
            <a:lvl2pPr indent="-3429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2pPr>
            <a:lvl3pPr indent="-3429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3pPr>
            <a:lvl4pPr indent="-3429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4pPr>
            <a:lvl5pPr indent="-3429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5pPr>
            <a:lvl6pPr indent="-3429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6pPr>
            <a:lvl7pPr indent="-3429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●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7pPr>
            <a:lvl8pPr indent="-3429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○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8pPr>
            <a:lvl9pPr indent="-3429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DM Sans Medium"/>
              <a:buChar char="■"/>
              <a:defRPr sz="1800">
                <a:latin typeface="DM Sans Medium"/>
                <a:ea typeface="DM Sans Medium"/>
                <a:cs typeface="DM Sans Medium"/>
                <a:sym typeface="DM Sans Medium"/>
              </a:defRPr>
            </a:lvl9pPr>
          </a:lstStyle>
          <a:p/>
        </p:txBody>
      </p:sp>
      <p:sp>
        <p:nvSpPr>
          <p:cNvPr id="206" name="Google Shape;206;p30"/>
          <p:cNvSpPr txBox="1"/>
          <p:nvPr>
            <p:ph idx="30" type="body"/>
          </p:nvPr>
        </p:nvSpPr>
        <p:spPr>
          <a:xfrm>
            <a:off x="6296200" y="4130600"/>
            <a:ext cx="2644800" cy="26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794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1pPr>
            <a:lvl2pPr indent="-2794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○"/>
              <a:defRPr>
                <a:latin typeface="DM Sans Medium"/>
                <a:ea typeface="DM Sans Medium"/>
                <a:cs typeface="DM Sans Medium"/>
                <a:sym typeface="DM Sans Medium"/>
              </a:defRPr>
            </a:lvl2pPr>
            <a:lvl3pPr indent="-2794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■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3pPr>
            <a:lvl4pPr indent="-2794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●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4pPr>
            <a:lvl5pPr indent="-2794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○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5pPr>
            <a:lvl6pPr indent="-2794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■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6pPr>
            <a:lvl7pPr indent="-2794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●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7pPr>
            <a:lvl8pPr indent="-2794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○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8pPr>
            <a:lvl9pPr indent="-2794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Font typeface="DM Sans Medium"/>
              <a:buChar char="■"/>
              <a:defRPr sz="800">
                <a:latin typeface="DM Sans Medium"/>
                <a:ea typeface="DM Sans Medium"/>
                <a:cs typeface="DM Sans Medium"/>
                <a:sym typeface="DM Sans Medium"/>
              </a:defRPr>
            </a:lvl9pPr>
          </a:lstStyle>
          <a:p/>
        </p:txBody>
      </p:sp>
      <p:sp>
        <p:nvSpPr>
          <p:cNvPr id="207" name="Google Shape;207;p30"/>
          <p:cNvSpPr txBox="1"/>
          <p:nvPr>
            <p:ph idx="31" type="body"/>
          </p:nvPr>
        </p:nvSpPr>
        <p:spPr>
          <a:xfrm>
            <a:off x="196951" y="196725"/>
            <a:ext cx="1860600" cy="20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9pPr>
          </a:lstStyle>
          <a:p/>
        </p:txBody>
      </p:sp>
      <p:sp>
        <p:nvSpPr>
          <p:cNvPr id="208" name="Google Shape;208;p30"/>
          <p:cNvSpPr txBox="1"/>
          <p:nvPr>
            <p:ph idx="32" type="body"/>
          </p:nvPr>
        </p:nvSpPr>
        <p:spPr>
          <a:xfrm>
            <a:off x="7087526" y="196725"/>
            <a:ext cx="1933500" cy="20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79400" lvl="0" marL="457200" algn="r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1pPr>
            <a:lvl2pPr indent="-279400" lvl="1" marL="914400" algn="r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79400" lvl="2" marL="1371600" algn="r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3pPr>
            <a:lvl4pPr indent="-279400" lvl="3" marL="1828800" algn="r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4pPr>
            <a:lvl5pPr indent="-279400" lvl="4" marL="2286000" algn="r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5pPr>
            <a:lvl6pPr indent="-279400" lvl="5" marL="2743200" algn="r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6pPr>
            <a:lvl7pPr indent="-279400" lvl="6" marL="3200400" algn="r">
              <a:spcBef>
                <a:spcPts val="0"/>
              </a:spcBef>
              <a:spcAft>
                <a:spcPts val="0"/>
              </a:spcAft>
              <a:buSzPts val="800"/>
              <a:buChar char="●"/>
              <a:defRPr sz="800"/>
            </a:lvl7pPr>
            <a:lvl8pPr indent="-279400" lvl="7" marL="3657600" algn="r">
              <a:spcBef>
                <a:spcPts val="0"/>
              </a:spcBef>
              <a:spcAft>
                <a:spcPts val="0"/>
              </a:spcAft>
              <a:buSzPts val="800"/>
              <a:buChar char="○"/>
              <a:defRPr sz="800"/>
            </a:lvl8pPr>
            <a:lvl9pPr indent="-279400" lvl="8" marL="4114800" algn="r">
              <a:spcBef>
                <a:spcPts val="0"/>
              </a:spcBef>
              <a:spcAft>
                <a:spcPts val="0"/>
              </a:spcAft>
              <a:buSzPts val="800"/>
              <a:buChar char="■"/>
              <a:defRPr sz="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>
  <p:cSld name="TITLE_AND_BODY_1_1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92100" lvl="2" marL="13716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3pPr>
            <a:lvl4pPr indent="-292100" lvl="3" marL="18288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4pPr>
            <a:lvl5pPr indent="-292100" lvl="4" marL="2286000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5pPr>
            <a:lvl6pPr indent="-292100" lvl="5" marL="27432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6pPr>
            <a:lvl7pPr indent="-292100" lvl="6" marL="32004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7pPr>
            <a:lvl8pPr indent="-292100" lvl="7" marL="3657600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8pPr>
            <a:lvl9pPr indent="-292100" lvl="8" marL="41148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blank">
  <p:cSld name="CUSTOM"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11" name="Google Shape;211;p31"/>
          <p:cNvSpPr txBox="1"/>
          <p:nvPr>
            <p:ph idx="1" type="body"/>
          </p:nvPr>
        </p:nvSpPr>
        <p:spPr>
          <a:xfrm>
            <a:off x="196951" y="196725"/>
            <a:ext cx="1860300" cy="20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794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>
                <a:solidFill>
                  <a:schemeClr val="dk1"/>
                </a:solidFill>
              </a:defRPr>
            </a:lvl2pPr>
            <a:lvl3pPr indent="-279400" lvl="2" marL="1371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3pPr>
            <a:lvl4pPr indent="-279400" lvl="3" marL="1828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4pPr>
            <a:lvl5pPr indent="-279400" lvl="4" marL="22860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 sz="800">
                <a:solidFill>
                  <a:schemeClr val="dk1"/>
                </a:solidFill>
              </a:defRPr>
            </a:lvl5pPr>
            <a:lvl6pPr indent="-279400" lvl="5" marL="2743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6pPr>
            <a:lvl7pPr indent="-279400" lvl="6" marL="32004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7pPr>
            <a:lvl8pPr indent="-279400" lvl="7" marL="36576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 sz="800">
                <a:solidFill>
                  <a:schemeClr val="dk1"/>
                </a:solidFill>
              </a:defRPr>
            </a:lvl8pPr>
            <a:lvl9pPr indent="-279400" lvl="8" marL="41148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212" name="Google Shape;212;p31"/>
          <p:cNvSpPr txBox="1"/>
          <p:nvPr>
            <p:ph idx="2" type="body"/>
          </p:nvPr>
        </p:nvSpPr>
        <p:spPr>
          <a:xfrm>
            <a:off x="7087526" y="196725"/>
            <a:ext cx="1933500" cy="20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79400" lvl="0" marL="4572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1pPr>
            <a:lvl2pPr indent="-279400" lvl="1" marL="9144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>
                <a:solidFill>
                  <a:schemeClr val="dk1"/>
                </a:solidFill>
              </a:defRPr>
            </a:lvl2pPr>
            <a:lvl3pPr indent="-279400" lvl="2" marL="13716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3pPr>
            <a:lvl4pPr indent="-279400" lvl="3" marL="18288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4pPr>
            <a:lvl5pPr indent="-279400" lvl="4" marL="22860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 sz="800">
                <a:solidFill>
                  <a:schemeClr val="dk1"/>
                </a:solidFill>
              </a:defRPr>
            </a:lvl5pPr>
            <a:lvl6pPr indent="-279400" lvl="5" marL="27432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6pPr>
            <a:lvl7pPr indent="-279400" lvl="6" marL="32004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●"/>
              <a:defRPr sz="800">
                <a:solidFill>
                  <a:schemeClr val="dk1"/>
                </a:solidFill>
              </a:defRPr>
            </a:lvl7pPr>
            <a:lvl8pPr indent="-279400" lvl="7" marL="36576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○"/>
              <a:defRPr sz="800">
                <a:solidFill>
                  <a:schemeClr val="dk1"/>
                </a:solidFill>
              </a:defRPr>
            </a:lvl8pPr>
            <a:lvl9pPr indent="-279400" lvl="8" marL="411480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Char char="■"/>
              <a:defRPr sz="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>
  <p:cSld name="TITLE_AND_TWO_COLUMNS_1_1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_ONLY_1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45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_1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_1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_1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92100" lvl="0" marL="4572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1pPr>
            <a:lvl2pPr indent="-279400" lvl="1" marL="914400">
              <a:spcBef>
                <a:spcPts val="0"/>
              </a:spcBef>
              <a:spcAft>
                <a:spcPts val="0"/>
              </a:spcAft>
              <a:buSzPts val="800"/>
              <a:buChar char="○"/>
              <a:defRPr/>
            </a:lvl2pPr>
            <a:lvl3pPr indent="-292100" lvl="2" marL="13716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3pPr>
            <a:lvl4pPr indent="-292100" lvl="3" marL="18288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4pPr>
            <a:lvl5pPr indent="-292100" lvl="4" marL="2286000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5pPr>
            <a:lvl6pPr indent="-292100" lvl="5" marL="27432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6pPr>
            <a:lvl7pPr indent="-292100" lvl="6" marL="3200400">
              <a:spcBef>
                <a:spcPts val="0"/>
              </a:spcBef>
              <a:spcAft>
                <a:spcPts val="0"/>
              </a:spcAft>
              <a:buSzPts val="1000"/>
              <a:buChar char="●"/>
              <a:defRPr/>
            </a:lvl7pPr>
            <a:lvl8pPr indent="-292100" lvl="7" marL="3657600">
              <a:spcBef>
                <a:spcPts val="0"/>
              </a:spcBef>
              <a:spcAft>
                <a:spcPts val="0"/>
              </a:spcAft>
              <a:buSzPts val="1000"/>
              <a:buChar char="○"/>
              <a:defRPr/>
            </a:lvl8pPr>
            <a:lvl9pPr indent="-292100" lvl="8" marL="4114800">
              <a:spcBef>
                <a:spcPts val="0"/>
              </a:spcBef>
              <a:spcAft>
                <a:spcPts val="0"/>
              </a:spcAft>
              <a:buSzPts val="10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_1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29" Type="http://schemas.openxmlformats.org/officeDocument/2006/relationships/slideLayout" Target="../slideLayouts/slideLayout29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1" Type="http://schemas.openxmlformats.org/officeDocument/2006/relationships/theme" Target="../theme/theme2.xml"/><Relationship Id="rId30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50"/>
              <a:buFont typeface="Merriweather"/>
              <a:buNone/>
              <a:defRPr b="1" sz="345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50"/>
              <a:buFont typeface="Merriweather"/>
              <a:buNone/>
              <a:defRPr b="1" sz="345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50"/>
              <a:buFont typeface="Merriweather"/>
              <a:buNone/>
              <a:defRPr b="1" sz="345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50"/>
              <a:buFont typeface="Merriweather"/>
              <a:buNone/>
              <a:defRPr b="1" sz="345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50"/>
              <a:buFont typeface="Merriweather"/>
              <a:buNone/>
              <a:defRPr b="1" sz="345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50"/>
              <a:buFont typeface="Merriweather"/>
              <a:buNone/>
              <a:defRPr b="1" sz="345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50"/>
              <a:buFont typeface="Merriweather"/>
              <a:buNone/>
              <a:defRPr b="1" sz="345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50"/>
              <a:buFont typeface="Merriweather"/>
              <a:buNone/>
              <a:defRPr b="1" sz="345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50"/>
              <a:buFont typeface="Merriweather"/>
              <a:buNone/>
              <a:defRPr b="1" sz="3450">
                <a:solidFill>
                  <a:schemeClr val="dk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176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2921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DM Sans"/>
              <a:buChar char="●"/>
              <a:defRPr sz="1000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indent="-2794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00"/>
              <a:buFont typeface="DM Sans"/>
              <a:buChar char="○"/>
              <a:defRPr sz="800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indent="-2921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DM Sans"/>
              <a:buChar char="■"/>
              <a:defRPr sz="1000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indent="-2921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DM Sans"/>
              <a:buChar char="●"/>
              <a:defRPr sz="1000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indent="-2921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DM Sans"/>
              <a:buChar char="○"/>
              <a:defRPr sz="1000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indent="-2921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DM Sans"/>
              <a:buChar char="■"/>
              <a:defRPr sz="1000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indent="-2921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DM Sans"/>
              <a:buChar char="●"/>
              <a:defRPr sz="1000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indent="-2921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DM Sans"/>
              <a:buChar char="○"/>
              <a:defRPr sz="1000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indent="-2921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000"/>
              <a:buFont typeface="DM Sans"/>
              <a:buChar char="■"/>
              <a:defRPr sz="1000">
                <a:solidFill>
                  <a:schemeClr val="dk2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8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1pPr>
            <a:lvl2pPr lvl="1" algn="r">
              <a:buNone/>
              <a:defRPr sz="8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2pPr>
            <a:lvl3pPr lvl="2" algn="r">
              <a:buNone/>
              <a:defRPr sz="8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3pPr>
            <a:lvl4pPr lvl="3" algn="r">
              <a:buNone/>
              <a:defRPr sz="8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4pPr>
            <a:lvl5pPr lvl="4" algn="r">
              <a:buNone/>
              <a:defRPr sz="8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5pPr>
            <a:lvl6pPr lvl="5" algn="r">
              <a:buNone/>
              <a:defRPr sz="8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6pPr>
            <a:lvl7pPr lvl="6" algn="r">
              <a:buNone/>
              <a:defRPr sz="8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7pPr>
            <a:lvl8pPr lvl="7" algn="r">
              <a:buNone/>
              <a:defRPr sz="8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8pPr>
            <a:lvl9pPr lvl="8" algn="r">
              <a:buNone/>
              <a:defRPr sz="800">
                <a:solidFill>
                  <a:schemeClr val="dk1"/>
                </a:solidFill>
                <a:latin typeface="DM Sans"/>
                <a:ea typeface="DM Sans"/>
                <a:cs typeface="DM Sans"/>
                <a:sym typeface="DM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  <p:sldLayoutId id="2147483673" r:id="rId26"/>
    <p:sldLayoutId id="2147483674" r:id="rId27"/>
    <p:sldLayoutId id="2147483675" r:id="rId28"/>
    <p:sldLayoutId id="2147483676" r:id="rId29"/>
    <p:sldLayoutId id="2147483677" r:id="rId3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pos="124">
          <p15:clr>
            <a:srgbClr val="E46962"/>
          </p15:clr>
        </p15:guide>
        <p15:guide id="2" orient="horz" pos="124">
          <p15:clr>
            <a:srgbClr val="E46962"/>
          </p15:clr>
        </p15:guide>
        <p15:guide id="3" pos="5636">
          <p15:clr>
            <a:srgbClr val="E46962"/>
          </p15:clr>
        </p15:guide>
        <p15:guide id="4" orient="horz" pos="3116">
          <p15:clr>
            <a:srgbClr val="E46962"/>
          </p15:clr>
        </p15:guide>
        <p15:guide id="5" pos="1296">
          <p15:clr>
            <a:srgbClr val="E46962"/>
          </p15:clr>
        </p15:guide>
        <p15:guide id="6" pos="4465">
          <p15:clr>
            <a:srgbClr val="E46962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transferology.com/login.htm" TargetMode="External"/><Relationship Id="rId4" Type="http://schemas.openxmlformats.org/officeDocument/2006/relationships/image" Target="../media/image1.png"/><Relationship Id="rId5" Type="http://schemas.openxmlformats.org/officeDocument/2006/relationships/hyperlink" Target="https://catalog.sdsu.edu/content.php?catoid=10&amp;navoid=909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2"/>
          <p:cNvSpPr txBox="1"/>
          <p:nvPr>
            <p:ph type="ctrTitle"/>
          </p:nvPr>
        </p:nvSpPr>
        <p:spPr>
          <a:xfrm>
            <a:off x="196950" y="223825"/>
            <a:ext cx="8011800" cy="1877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250"/>
              <a:t>Transferology - SDSU</a:t>
            </a:r>
            <a:endParaRPr sz="5250"/>
          </a:p>
        </p:txBody>
      </p:sp>
      <p:sp>
        <p:nvSpPr>
          <p:cNvPr id="218" name="Google Shape;218;p32"/>
          <p:cNvSpPr txBox="1"/>
          <p:nvPr/>
        </p:nvSpPr>
        <p:spPr>
          <a:xfrm>
            <a:off x="297025" y="1672550"/>
            <a:ext cx="41289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u="sng">
                <a:solidFill>
                  <a:schemeClr val="accent3"/>
                </a:solidFill>
                <a:latin typeface="DM Sans"/>
                <a:ea typeface="DM Sans"/>
                <a:cs typeface="DM Sans"/>
                <a:sym typeface="DM San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https://transferology.com/login.htm</a:t>
            </a:r>
            <a:r>
              <a:rPr lang="en" sz="1500">
                <a:solidFill>
                  <a:schemeClr val="accent3"/>
                </a:solidFill>
                <a:latin typeface="DM Sans"/>
                <a:ea typeface="DM Sans"/>
                <a:cs typeface="DM Sans"/>
                <a:sym typeface="DM Sans"/>
              </a:rPr>
              <a:t> </a:t>
            </a:r>
            <a:endParaRPr sz="1500">
              <a:solidFill>
                <a:schemeClr val="accent3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pic>
        <p:nvPicPr>
          <p:cNvPr id="219" name="Google Shape;219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2326" y="2400275"/>
            <a:ext cx="6781948" cy="2632992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p32"/>
          <p:cNvSpPr txBox="1"/>
          <p:nvPr/>
        </p:nvSpPr>
        <p:spPr>
          <a:xfrm>
            <a:off x="297025" y="1062950"/>
            <a:ext cx="41289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u="sng">
                <a:solidFill>
                  <a:schemeClr val="accent3"/>
                </a:solidFill>
                <a:latin typeface="DM Sans"/>
                <a:ea typeface="DM Sans"/>
                <a:cs typeface="DM Sans"/>
                <a:sym typeface="DM San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SDSU 24-25 Catalog</a:t>
            </a:r>
            <a:endParaRPr sz="1500">
              <a:solidFill>
                <a:schemeClr val="accent3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cience Presentation">
  <a:themeElements>
    <a:clrScheme name="Simple Light">
      <a:dk1>
        <a:srgbClr val="005088"/>
      </a:dk1>
      <a:lt1>
        <a:srgbClr val="F3F0DF"/>
      </a:lt1>
      <a:dk2>
        <a:srgbClr val="121212"/>
      </a:dk2>
      <a:lt2>
        <a:srgbClr val="D0E0E3"/>
      </a:lt2>
      <a:accent1>
        <a:srgbClr val="11CAA0"/>
      </a:accent1>
      <a:accent2>
        <a:srgbClr val="6D6D6B"/>
      </a:accent2>
      <a:accent3>
        <a:srgbClr val="FFFFFF"/>
      </a:accent3>
      <a:accent4>
        <a:srgbClr val="656839"/>
      </a:accent4>
      <a:accent5>
        <a:srgbClr val="774936"/>
      </a:accent5>
      <a:accent6>
        <a:srgbClr val="C492B1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